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8"/>
  </p:notes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7" r:id="rId10"/>
    <p:sldId id="268" r:id="rId11"/>
    <p:sldId id="269" r:id="rId12"/>
    <p:sldId id="270" r:id="rId13"/>
    <p:sldId id="262" r:id="rId14"/>
    <p:sldId id="265" r:id="rId15"/>
    <p:sldId id="266" r:id="rId16"/>
    <p:sldId id="264" r:id="rId17"/>
  </p:sldIdLst>
  <p:sldSz cx="9144000" cy="6858000" type="screen4x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F2B8D-518D-4CFD-A831-02C22AB06F74}" type="doc">
      <dgm:prSet loTypeId="urn:microsoft.com/office/officeart/2005/8/layout/radial6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VE"/>
        </a:p>
      </dgm:t>
    </dgm:pt>
    <dgm:pt modelId="{A8E3B7D2-DC54-4453-92FA-21748DF39314}">
      <dgm:prSet phldrT="[Texto]" custT="1"/>
      <dgm:spPr/>
      <dgm:t>
        <a:bodyPr/>
        <a:lstStyle/>
        <a:p>
          <a:endParaRPr lang="es-VE" sz="4400" dirty="0"/>
        </a:p>
      </dgm:t>
    </dgm:pt>
    <dgm:pt modelId="{E2C3AFE0-DA7C-4055-B1C1-33C9CBE9576D}" type="parTrans" cxnId="{0E68E7CC-D21B-4CE6-AE7C-B2EAE146BFB8}">
      <dgm:prSet/>
      <dgm:spPr/>
      <dgm:t>
        <a:bodyPr/>
        <a:lstStyle/>
        <a:p>
          <a:endParaRPr lang="es-VE"/>
        </a:p>
      </dgm:t>
    </dgm:pt>
    <dgm:pt modelId="{F3B451C2-618E-434C-8997-0814A96A1625}" type="sibTrans" cxnId="{0E68E7CC-D21B-4CE6-AE7C-B2EAE146BFB8}">
      <dgm:prSet/>
      <dgm:spPr/>
      <dgm:t>
        <a:bodyPr/>
        <a:lstStyle/>
        <a:p>
          <a:endParaRPr lang="es-VE"/>
        </a:p>
      </dgm:t>
    </dgm:pt>
    <dgm:pt modelId="{C076EC7A-C9FB-40FA-BBA1-418671791132}">
      <dgm:prSet phldrT="[Texto]" custT="1"/>
      <dgm:spPr/>
      <dgm:t>
        <a:bodyPr/>
        <a:lstStyle/>
        <a:p>
          <a:r>
            <a:rPr lang="es-VE" sz="1800" b="1" dirty="0" smtClean="0">
              <a:latin typeface="Arial" pitchFamily="34" charset="0"/>
              <a:cs typeface="Arial" pitchFamily="34" charset="0"/>
            </a:rPr>
            <a:t>Incidencia pública por los derechos de los</a:t>
          </a:r>
          <a:r>
            <a:rPr lang="es-VE" sz="1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VE" sz="1800" b="1" dirty="0" smtClean="0">
              <a:latin typeface="Arial" pitchFamily="34" charset="0"/>
              <a:cs typeface="Arial" pitchFamily="34" charset="0"/>
            </a:rPr>
            <a:t>excluidos</a:t>
          </a:r>
          <a:endParaRPr lang="es-VE" sz="1600" b="1" dirty="0">
            <a:latin typeface="Arial" pitchFamily="34" charset="0"/>
            <a:cs typeface="Arial" pitchFamily="34" charset="0"/>
          </a:endParaRPr>
        </a:p>
      </dgm:t>
    </dgm:pt>
    <dgm:pt modelId="{D72C7A9C-9143-4DB1-8A40-41C2F5F0ADD6}" type="parTrans" cxnId="{72C03722-3FEB-45BB-B44E-76E621BCAA7B}">
      <dgm:prSet/>
      <dgm:spPr/>
      <dgm:t>
        <a:bodyPr/>
        <a:lstStyle/>
        <a:p>
          <a:endParaRPr lang="es-VE"/>
        </a:p>
      </dgm:t>
    </dgm:pt>
    <dgm:pt modelId="{832F2F29-11EA-4D5D-8D59-988BF9E10001}" type="sibTrans" cxnId="{72C03722-3FEB-45BB-B44E-76E621BCAA7B}">
      <dgm:prSet/>
      <dgm:spPr/>
      <dgm:t>
        <a:bodyPr/>
        <a:lstStyle/>
        <a:p>
          <a:endParaRPr lang="es-VE"/>
        </a:p>
      </dgm:t>
    </dgm:pt>
    <dgm:pt modelId="{EA420C81-A1D2-46CC-B035-00BD26DD0AD1}">
      <dgm:prSet phldrT="[Texto]" custT="1"/>
      <dgm:spPr/>
      <dgm:t>
        <a:bodyPr/>
        <a:lstStyle/>
        <a:p>
          <a:r>
            <a:rPr lang="es-VE" sz="1800" b="1" dirty="0" smtClean="0">
              <a:latin typeface="Arial" pitchFamily="34" charset="0"/>
              <a:cs typeface="Arial" pitchFamily="34" charset="0"/>
            </a:rPr>
            <a:t>Líneas de acción del PAC</a:t>
          </a:r>
          <a:endParaRPr lang="es-VE" sz="1800" b="1" dirty="0">
            <a:latin typeface="Arial" pitchFamily="34" charset="0"/>
            <a:cs typeface="Arial" pitchFamily="34" charset="0"/>
          </a:endParaRPr>
        </a:p>
      </dgm:t>
    </dgm:pt>
    <dgm:pt modelId="{46B70F3D-9CA9-4AD0-BE21-42B93460F5E0}" type="parTrans" cxnId="{2DD77B4D-CD4A-40DD-B65C-10579B3F528A}">
      <dgm:prSet/>
      <dgm:spPr/>
      <dgm:t>
        <a:bodyPr/>
        <a:lstStyle/>
        <a:p>
          <a:endParaRPr lang="es-VE"/>
        </a:p>
      </dgm:t>
    </dgm:pt>
    <dgm:pt modelId="{A148AFCD-2880-41DF-A80E-62A20EE1352D}" type="sibTrans" cxnId="{2DD77B4D-CD4A-40DD-B65C-10579B3F528A}">
      <dgm:prSet/>
      <dgm:spPr/>
      <dgm:t>
        <a:bodyPr/>
        <a:lstStyle/>
        <a:p>
          <a:endParaRPr lang="es-VE"/>
        </a:p>
      </dgm:t>
    </dgm:pt>
    <dgm:pt modelId="{09433114-68B3-41DC-8602-8E5C9D250F74}">
      <dgm:prSet phldrT="[Texto]" custT="1"/>
      <dgm:spPr/>
      <dgm:t>
        <a:bodyPr/>
        <a:lstStyle/>
        <a:p>
          <a:r>
            <a:rPr lang="es-VE" sz="1800" b="1" dirty="0" smtClean="0">
              <a:latin typeface="Arial" pitchFamily="34" charset="0"/>
              <a:cs typeface="Arial" pitchFamily="34" charset="0"/>
            </a:rPr>
            <a:t>Iniciativa del Secretariado para la Justicia: GIAN</a:t>
          </a:r>
        </a:p>
        <a:p>
          <a:r>
            <a:rPr lang="es-VE" sz="1800" dirty="0" smtClean="0">
              <a:latin typeface="Arial" pitchFamily="34" charset="0"/>
              <a:cs typeface="Arial" pitchFamily="34" charset="0"/>
            </a:rPr>
            <a:t>Red de Derecho a la Educación</a:t>
          </a:r>
          <a:endParaRPr lang="es-VE" sz="1800" dirty="0">
            <a:latin typeface="Arial" pitchFamily="34" charset="0"/>
            <a:cs typeface="Arial" pitchFamily="34" charset="0"/>
          </a:endParaRPr>
        </a:p>
      </dgm:t>
    </dgm:pt>
    <dgm:pt modelId="{A6C316BE-1B04-4ADF-9BD4-7F4CC7500D3C}" type="parTrans" cxnId="{09ECFDF5-57D3-44AB-B880-6D9FCF65BCB0}">
      <dgm:prSet/>
      <dgm:spPr/>
      <dgm:t>
        <a:bodyPr/>
        <a:lstStyle/>
        <a:p>
          <a:endParaRPr lang="es-VE"/>
        </a:p>
      </dgm:t>
    </dgm:pt>
    <dgm:pt modelId="{FFE5EA71-3CEC-414D-B0F4-E4EE9E3CE738}" type="sibTrans" cxnId="{09ECFDF5-57D3-44AB-B880-6D9FCF65BCB0}">
      <dgm:prSet/>
      <dgm:spPr/>
      <dgm:t>
        <a:bodyPr/>
        <a:lstStyle/>
        <a:p>
          <a:endParaRPr lang="es-VE"/>
        </a:p>
      </dgm:t>
    </dgm:pt>
    <dgm:pt modelId="{51B7639B-511D-47E0-A4C2-8FFAA7A80E2E}">
      <dgm:prSet phldrT="[Texto]" custT="1"/>
      <dgm:spPr/>
      <dgm:t>
        <a:bodyPr/>
        <a:lstStyle/>
        <a:p>
          <a:r>
            <a:rPr lang="es-VE" sz="1800" b="1" dirty="0" smtClean="0">
              <a:latin typeface="Arial" pitchFamily="34" charset="0"/>
              <a:cs typeface="Arial" pitchFamily="34" charset="0"/>
            </a:rPr>
            <a:t>Llamamiento de la CG 35 a incidencia pública</a:t>
          </a:r>
          <a:endParaRPr lang="es-VE" sz="1800" b="1" dirty="0">
            <a:latin typeface="Arial" pitchFamily="34" charset="0"/>
            <a:cs typeface="Arial" pitchFamily="34" charset="0"/>
          </a:endParaRPr>
        </a:p>
      </dgm:t>
    </dgm:pt>
    <dgm:pt modelId="{CD9BB3AB-C083-41DB-8168-9FC46E6C480D}" type="parTrans" cxnId="{6D9E5EC3-C2A0-43BA-82C3-E8213E987A88}">
      <dgm:prSet/>
      <dgm:spPr/>
      <dgm:t>
        <a:bodyPr/>
        <a:lstStyle/>
        <a:p>
          <a:endParaRPr lang="es-VE"/>
        </a:p>
      </dgm:t>
    </dgm:pt>
    <dgm:pt modelId="{C6E5BAE9-7950-42D4-ABF9-08200361D553}" type="sibTrans" cxnId="{6D9E5EC3-C2A0-43BA-82C3-E8213E987A88}">
      <dgm:prSet/>
      <dgm:spPr/>
      <dgm:t>
        <a:bodyPr/>
        <a:lstStyle/>
        <a:p>
          <a:endParaRPr lang="es-VE"/>
        </a:p>
      </dgm:t>
    </dgm:pt>
    <dgm:pt modelId="{FE0B7A8E-C773-4AC9-82CB-8FD60F8D3443}" type="pres">
      <dgm:prSet presAssocID="{089F2B8D-518D-4CFD-A831-02C22AB06F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1EBE9117-538E-4C09-875B-7C2D35296828}" type="pres">
      <dgm:prSet presAssocID="{A8E3B7D2-DC54-4453-92FA-21748DF39314}" presName="centerShape" presStyleLbl="node0" presStyleIdx="0" presStyleCnt="1" custScaleX="75045" custScaleY="74403"/>
      <dgm:spPr/>
      <dgm:t>
        <a:bodyPr/>
        <a:lstStyle/>
        <a:p>
          <a:endParaRPr lang="es-VE"/>
        </a:p>
      </dgm:t>
    </dgm:pt>
    <dgm:pt modelId="{00F65906-CC64-4C6E-AE86-709F0A7FA3A3}" type="pres">
      <dgm:prSet presAssocID="{C076EC7A-C9FB-40FA-BBA1-418671791132}" presName="node" presStyleLbl="node1" presStyleIdx="0" presStyleCnt="4" custScaleX="161981" custScaleY="12135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4A87652-244A-484E-8AC0-383E6D6A8D48}" type="pres">
      <dgm:prSet presAssocID="{C076EC7A-C9FB-40FA-BBA1-418671791132}" presName="dummy" presStyleCnt="0"/>
      <dgm:spPr/>
    </dgm:pt>
    <dgm:pt modelId="{4A5AC0FE-0075-4BFE-B802-0952A9C08E9E}" type="pres">
      <dgm:prSet presAssocID="{832F2F29-11EA-4D5D-8D59-988BF9E10001}" presName="sibTrans" presStyleLbl="sibTrans2D1" presStyleIdx="0" presStyleCnt="4"/>
      <dgm:spPr/>
      <dgm:t>
        <a:bodyPr/>
        <a:lstStyle/>
        <a:p>
          <a:endParaRPr lang="es-VE"/>
        </a:p>
      </dgm:t>
    </dgm:pt>
    <dgm:pt modelId="{517A1665-CF53-4257-901E-CE3EB10F8D50}" type="pres">
      <dgm:prSet presAssocID="{EA420C81-A1D2-46CC-B035-00BD26DD0AD1}" presName="node" presStyleLbl="node1" presStyleIdx="1" presStyleCnt="4" custScaleX="145234" custScaleY="12753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22AFB2E-155A-4391-8B12-358C557C2AC9}" type="pres">
      <dgm:prSet presAssocID="{EA420C81-A1D2-46CC-B035-00BD26DD0AD1}" presName="dummy" presStyleCnt="0"/>
      <dgm:spPr/>
    </dgm:pt>
    <dgm:pt modelId="{BF954C01-180C-45A7-B73E-5FDBEE4147F9}" type="pres">
      <dgm:prSet presAssocID="{A148AFCD-2880-41DF-A80E-62A20EE1352D}" presName="sibTrans" presStyleLbl="sibTrans2D1" presStyleIdx="1" presStyleCnt="4"/>
      <dgm:spPr/>
      <dgm:t>
        <a:bodyPr/>
        <a:lstStyle/>
        <a:p>
          <a:endParaRPr lang="es-VE"/>
        </a:p>
      </dgm:t>
    </dgm:pt>
    <dgm:pt modelId="{9DF7B08A-064F-48F7-B02E-CD09E6B1A0CD}" type="pres">
      <dgm:prSet presAssocID="{09433114-68B3-41DC-8602-8E5C9D250F74}" presName="node" presStyleLbl="node1" presStyleIdx="2" presStyleCnt="4" custScaleX="192196" custScaleY="12303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634EF3D-A216-4D60-9740-96B200AA9C5A}" type="pres">
      <dgm:prSet presAssocID="{09433114-68B3-41DC-8602-8E5C9D250F74}" presName="dummy" presStyleCnt="0"/>
      <dgm:spPr/>
    </dgm:pt>
    <dgm:pt modelId="{D6AAC18F-B1AB-4C70-9F60-67D632FF0B0E}" type="pres">
      <dgm:prSet presAssocID="{FFE5EA71-3CEC-414D-B0F4-E4EE9E3CE738}" presName="sibTrans" presStyleLbl="sibTrans2D1" presStyleIdx="2" presStyleCnt="4"/>
      <dgm:spPr/>
      <dgm:t>
        <a:bodyPr/>
        <a:lstStyle/>
        <a:p>
          <a:endParaRPr lang="es-VE"/>
        </a:p>
      </dgm:t>
    </dgm:pt>
    <dgm:pt modelId="{BF8CF45A-1C26-4663-9A13-680E2ECA6411}" type="pres">
      <dgm:prSet presAssocID="{51B7639B-511D-47E0-A4C2-8FFAA7A80E2E}" presName="node" presStyleLbl="node1" presStyleIdx="3" presStyleCnt="4" custScaleX="164536" custScaleY="12753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6A3D2FF-72AA-47AE-B1AC-73C570021FF0}" type="pres">
      <dgm:prSet presAssocID="{51B7639B-511D-47E0-A4C2-8FFAA7A80E2E}" presName="dummy" presStyleCnt="0"/>
      <dgm:spPr/>
    </dgm:pt>
    <dgm:pt modelId="{42CFE64B-ED9F-4EB3-886A-6CEB6582B724}" type="pres">
      <dgm:prSet presAssocID="{C6E5BAE9-7950-42D4-ABF9-08200361D553}" presName="sibTrans" presStyleLbl="sibTrans2D1" presStyleIdx="3" presStyleCnt="4"/>
      <dgm:spPr/>
      <dgm:t>
        <a:bodyPr/>
        <a:lstStyle/>
        <a:p>
          <a:endParaRPr lang="es-VE"/>
        </a:p>
      </dgm:t>
    </dgm:pt>
  </dgm:ptLst>
  <dgm:cxnLst>
    <dgm:cxn modelId="{0E68E7CC-D21B-4CE6-AE7C-B2EAE146BFB8}" srcId="{089F2B8D-518D-4CFD-A831-02C22AB06F74}" destId="{A8E3B7D2-DC54-4453-92FA-21748DF39314}" srcOrd="0" destOrd="0" parTransId="{E2C3AFE0-DA7C-4055-B1C1-33C9CBE9576D}" sibTransId="{F3B451C2-618E-434C-8997-0814A96A1625}"/>
    <dgm:cxn modelId="{2DD77B4D-CD4A-40DD-B65C-10579B3F528A}" srcId="{A8E3B7D2-DC54-4453-92FA-21748DF39314}" destId="{EA420C81-A1D2-46CC-B035-00BD26DD0AD1}" srcOrd="1" destOrd="0" parTransId="{46B70F3D-9CA9-4AD0-BE21-42B93460F5E0}" sibTransId="{A148AFCD-2880-41DF-A80E-62A20EE1352D}"/>
    <dgm:cxn modelId="{E22C4123-70DF-4A3E-BB62-8B31104C8323}" type="presOf" srcId="{EA420C81-A1D2-46CC-B035-00BD26DD0AD1}" destId="{517A1665-CF53-4257-901E-CE3EB10F8D50}" srcOrd="0" destOrd="0" presId="urn:microsoft.com/office/officeart/2005/8/layout/radial6"/>
    <dgm:cxn modelId="{D84C0498-D402-47CD-BF56-B38A34C7E0D0}" type="presOf" srcId="{089F2B8D-518D-4CFD-A831-02C22AB06F74}" destId="{FE0B7A8E-C773-4AC9-82CB-8FD60F8D3443}" srcOrd="0" destOrd="0" presId="urn:microsoft.com/office/officeart/2005/8/layout/radial6"/>
    <dgm:cxn modelId="{748D7862-1926-45F4-8B21-C839285C6750}" type="presOf" srcId="{C076EC7A-C9FB-40FA-BBA1-418671791132}" destId="{00F65906-CC64-4C6E-AE86-709F0A7FA3A3}" srcOrd="0" destOrd="0" presId="urn:microsoft.com/office/officeart/2005/8/layout/radial6"/>
    <dgm:cxn modelId="{6D19E54A-A5C2-47C3-9677-C441275AC7D3}" type="presOf" srcId="{09433114-68B3-41DC-8602-8E5C9D250F74}" destId="{9DF7B08A-064F-48F7-B02E-CD09E6B1A0CD}" srcOrd="0" destOrd="0" presId="urn:microsoft.com/office/officeart/2005/8/layout/radial6"/>
    <dgm:cxn modelId="{09ECFDF5-57D3-44AB-B880-6D9FCF65BCB0}" srcId="{A8E3B7D2-DC54-4453-92FA-21748DF39314}" destId="{09433114-68B3-41DC-8602-8E5C9D250F74}" srcOrd="2" destOrd="0" parTransId="{A6C316BE-1B04-4ADF-9BD4-7F4CC7500D3C}" sibTransId="{FFE5EA71-3CEC-414D-B0F4-E4EE9E3CE738}"/>
    <dgm:cxn modelId="{27C6C848-30E5-43A6-9DE4-233BB6FD3810}" type="presOf" srcId="{832F2F29-11EA-4D5D-8D59-988BF9E10001}" destId="{4A5AC0FE-0075-4BFE-B802-0952A9C08E9E}" srcOrd="0" destOrd="0" presId="urn:microsoft.com/office/officeart/2005/8/layout/radial6"/>
    <dgm:cxn modelId="{D1E66AFE-3B01-41EC-A824-2A73B7ED6267}" type="presOf" srcId="{A148AFCD-2880-41DF-A80E-62A20EE1352D}" destId="{BF954C01-180C-45A7-B73E-5FDBEE4147F9}" srcOrd="0" destOrd="0" presId="urn:microsoft.com/office/officeart/2005/8/layout/radial6"/>
    <dgm:cxn modelId="{4CA93F48-EDBC-4907-8453-091E8AC7773B}" type="presOf" srcId="{FFE5EA71-3CEC-414D-B0F4-E4EE9E3CE738}" destId="{D6AAC18F-B1AB-4C70-9F60-67D632FF0B0E}" srcOrd="0" destOrd="0" presId="urn:microsoft.com/office/officeart/2005/8/layout/radial6"/>
    <dgm:cxn modelId="{D989DAD7-7FED-4B3A-9236-9ED70EB89AB5}" type="presOf" srcId="{C6E5BAE9-7950-42D4-ABF9-08200361D553}" destId="{42CFE64B-ED9F-4EB3-886A-6CEB6582B724}" srcOrd="0" destOrd="0" presId="urn:microsoft.com/office/officeart/2005/8/layout/radial6"/>
    <dgm:cxn modelId="{72C03722-3FEB-45BB-B44E-76E621BCAA7B}" srcId="{A8E3B7D2-DC54-4453-92FA-21748DF39314}" destId="{C076EC7A-C9FB-40FA-BBA1-418671791132}" srcOrd="0" destOrd="0" parTransId="{D72C7A9C-9143-4DB1-8A40-41C2F5F0ADD6}" sibTransId="{832F2F29-11EA-4D5D-8D59-988BF9E10001}"/>
    <dgm:cxn modelId="{021061B2-D721-4C30-9091-E8CB94548B22}" type="presOf" srcId="{A8E3B7D2-DC54-4453-92FA-21748DF39314}" destId="{1EBE9117-538E-4C09-875B-7C2D35296828}" srcOrd="0" destOrd="0" presId="urn:microsoft.com/office/officeart/2005/8/layout/radial6"/>
    <dgm:cxn modelId="{2A05E13D-2487-4976-A269-5E18DE0F4488}" type="presOf" srcId="{51B7639B-511D-47E0-A4C2-8FFAA7A80E2E}" destId="{BF8CF45A-1C26-4663-9A13-680E2ECA6411}" srcOrd="0" destOrd="0" presId="urn:microsoft.com/office/officeart/2005/8/layout/radial6"/>
    <dgm:cxn modelId="{6D9E5EC3-C2A0-43BA-82C3-E8213E987A88}" srcId="{A8E3B7D2-DC54-4453-92FA-21748DF39314}" destId="{51B7639B-511D-47E0-A4C2-8FFAA7A80E2E}" srcOrd="3" destOrd="0" parTransId="{CD9BB3AB-C083-41DB-8168-9FC46E6C480D}" sibTransId="{C6E5BAE9-7950-42D4-ABF9-08200361D553}"/>
    <dgm:cxn modelId="{94A07BA3-7882-4972-BEE8-CEE65A49E946}" type="presParOf" srcId="{FE0B7A8E-C773-4AC9-82CB-8FD60F8D3443}" destId="{1EBE9117-538E-4C09-875B-7C2D35296828}" srcOrd="0" destOrd="0" presId="urn:microsoft.com/office/officeart/2005/8/layout/radial6"/>
    <dgm:cxn modelId="{52860963-58BA-4D84-A9F0-0FF7C280DD11}" type="presParOf" srcId="{FE0B7A8E-C773-4AC9-82CB-8FD60F8D3443}" destId="{00F65906-CC64-4C6E-AE86-709F0A7FA3A3}" srcOrd="1" destOrd="0" presId="urn:microsoft.com/office/officeart/2005/8/layout/radial6"/>
    <dgm:cxn modelId="{C5977192-E26A-4AB6-B64E-400E12064A60}" type="presParOf" srcId="{FE0B7A8E-C773-4AC9-82CB-8FD60F8D3443}" destId="{C4A87652-244A-484E-8AC0-383E6D6A8D48}" srcOrd="2" destOrd="0" presId="urn:microsoft.com/office/officeart/2005/8/layout/radial6"/>
    <dgm:cxn modelId="{30150FF6-8BB6-4693-A2DB-1401E03475D9}" type="presParOf" srcId="{FE0B7A8E-C773-4AC9-82CB-8FD60F8D3443}" destId="{4A5AC0FE-0075-4BFE-B802-0952A9C08E9E}" srcOrd="3" destOrd="0" presId="urn:microsoft.com/office/officeart/2005/8/layout/radial6"/>
    <dgm:cxn modelId="{8B0DEBFB-C622-4AFF-8A10-476297A5D7F5}" type="presParOf" srcId="{FE0B7A8E-C773-4AC9-82CB-8FD60F8D3443}" destId="{517A1665-CF53-4257-901E-CE3EB10F8D50}" srcOrd="4" destOrd="0" presId="urn:microsoft.com/office/officeart/2005/8/layout/radial6"/>
    <dgm:cxn modelId="{F07FFFAA-BF2B-428E-8E94-FAA887231289}" type="presParOf" srcId="{FE0B7A8E-C773-4AC9-82CB-8FD60F8D3443}" destId="{022AFB2E-155A-4391-8B12-358C557C2AC9}" srcOrd="5" destOrd="0" presId="urn:microsoft.com/office/officeart/2005/8/layout/radial6"/>
    <dgm:cxn modelId="{CD8FEB48-CD8D-4A2C-B3CA-3B843B019673}" type="presParOf" srcId="{FE0B7A8E-C773-4AC9-82CB-8FD60F8D3443}" destId="{BF954C01-180C-45A7-B73E-5FDBEE4147F9}" srcOrd="6" destOrd="0" presId="urn:microsoft.com/office/officeart/2005/8/layout/radial6"/>
    <dgm:cxn modelId="{CC3CBD1D-D4EC-4CBF-9C96-7443F3F1A035}" type="presParOf" srcId="{FE0B7A8E-C773-4AC9-82CB-8FD60F8D3443}" destId="{9DF7B08A-064F-48F7-B02E-CD09E6B1A0CD}" srcOrd="7" destOrd="0" presId="urn:microsoft.com/office/officeart/2005/8/layout/radial6"/>
    <dgm:cxn modelId="{880C4912-F136-4CB1-B041-B7706D28538B}" type="presParOf" srcId="{FE0B7A8E-C773-4AC9-82CB-8FD60F8D3443}" destId="{1634EF3D-A216-4D60-9740-96B200AA9C5A}" srcOrd="8" destOrd="0" presId="urn:microsoft.com/office/officeart/2005/8/layout/radial6"/>
    <dgm:cxn modelId="{EFEF49AE-7E09-4FCA-B467-C3E2AEFDB7A1}" type="presParOf" srcId="{FE0B7A8E-C773-4AC9-82CB-8FD60F8D3443}" destId="{D6AAC18F-B1AB-4C70-9F60-67D632FF0B0E}" srcOrd="9" destOrd="0" presId="urn:microsoft.com/office/officeart/2005/8/layout/radial6"/>
    <dgm:cxn modelId="{4ED0231B-CC6A-42CD-AF3C-C74CCE8A8D5E}" type="presParOf" srcId="{FE0B7A8E-C773-4AC9-82CB-8FD60F8D3443}" destId="{BF8CF45A-1C26-4663-9A13-680E2ECA6411}" srcOrd="10" destOrd="0" presId="urn:microsoft.com/office/officeart/2005/8/layout/radial6"/>
    <dgm:cxn modelId="{E8911F8D-BD2B-494B-9BA0-9AA7EFDF3D89}" type="presParOf" srcId="{FE0B7A8E-C773-4AC9-82CB-8FD60F8D3443}" destId="{66A3D2FF-72AA-47AE-B1AC-73C570021FF0}" srcOrd="11" destOrd="0" presId="urn:microsoft.com/office/officeart/2005/8/layout/radial6"/>
    <dgm:cxn modelId="{F08FB735-C283-4CDA-A859-6073F4D94E8F}" type="presParOf" srcId="{FE0B7A8E-C773-4AC9-82CB-8FD60F8D3443}" destId="{42CFE64B-ED9F-4EB3-886A-6CEB6582B72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7303D-FFC4-498C-9C52-05F31BBFD974}" type="doc">
      <dgm:prSet loTypeId="urn:microsoft.com/office/officeart/2008/layout/PictureAccent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VE"/>
        </a:p>
      </dgm:t>
    </dgm:pt>
    <dgm:pt modelId="{9CEF51A3-26F9-475E-A629-262DF5C8CDAD}">
      <dgm:prSet phldrT="[Texto]" custT="1"/>
      <dgm:spPr/>
      <dgm:t>
        <a:bodyPr/>
        <a:lstStyle/>
        <a:p>
          <a:r>
            <a:rPr lang="es-VE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DESAFÍOS</a:t>
          </a:r>
          <a:endParaRPr lang="es-VE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6A18C9-3332-4E0B-9CBB-58A333ABBF10}" type="parTrans" cxnId="{6CA8E467-7248-48A0-99B5-EEE5279887FB}">
      <dgm:prSet/>
      <dgm:spPr/>
      <dgm:t>
        <a:bodyPr/>
        <a:lstStyle/>
        <a:p>
          <a:endParaRPr lang="es-VE"/>
        </a:p>
      </dgm:t>
    </dgm:pt>
    <dgm:pt modelId="{6E2A48E6-0167-4378-AE79-39873F8F2454}" type="sibTrans" cxnId="{6CA8E467-7248-48A0-99B5-EEE5279887FB}">
      <dgm:prSet/>
      <dgm:spPr/>
      <dgm:t>
        <a:bodyPr/>
        <a:lstStyle/>
        <a:p>
          <a:endParaRPr lang="es-VE"/>
        </a:p>
      </dgm:t>
    </dgm:pt>
    <dgm:pt modelId="{2149AB57-E362-49A4-802D-F76217BA7EB8}">
      <dgm:prSet phldrT="[Texto]" custT="1"/>
      <dgm:spPr/>
      <dgm:t>
        <a:bodyPr/>
        <a:lstStyle/>
        <a:p>
          <a:r>
            <a:rPr lang="es-VE" sz="2400" dirty="0" smtClean="0">
              <a:latin typeface="Arial" pitchFamily="34" charset="0"/>
              <a:cs typeface="Arial" pitchFamily="34" charset="0"/>
            </a:rPr>
            <a:t>Negar la Educación de Calidad (EC) es perpetuar la pobreza y privar de oportunidades de vida digna. </a:t>
          </a:r>
        </a:p>
        <a:p>
          <a:r>
            <a:rPr lang="es-VE" sz="2400" dirty="0" smtClean="0">
              <a:latin typeface="Arial" pitchFamily="34" charset="0"/>
              <a:cs typeface="Arial" pitchFamily="34" charset="0"/>
            </a:rPr>
            <a:t>Más de media humanidad carece de ello. Su derecho está negado</a:t>
          </a:r>
          <a:r>
            <a:rPr lang="es-VE" sz="2400" dirty="0" smtClean="0"/>
            <a:t>.</a:t>
          </a:r>
          <a:endParaRPr lang="es-VE" sz="2400" dirty="0"/>
        </a:p>
      </dgm:t>
    </dgm:pt>
    <dgm:pt modelId="{D73A2CA2-969C-4A18-843E-1CC42B1B41EA}" type="parTrans" cxnId="{AE9000E1-E444-47C6-A45C-8B5E71A357D2}">
      <dgm:prSet/>
      <dgm:spPr/>
      <dgm:t>
        <a:bodyPr/>
        <a:lstStyle/>
        <a:p>
          <a:endParaRPr lang="es-VE"/>
        </a:p>
      </dgm:t>
    </dgm:pt>
    <dgm:pt modelId="{D6AF4A03-B4C4-4C92-AD95-9D2FCEB48899}" type="sibTrans" cxnId="{AE9000E1-E444-47C6-A45C-8B5E71A357D2}">
      <dgm:prSet/>
      <dgm:spPr/>
      <dgm:t>
        <a:bodyPr/>
        <a:lstStyle/>
        <a:p>
          <a:endParaRPr lang="es-VE"/>
        </a:p>
      </dgm:t>
    </dgm:pt>
    <dgm:pt modelId="{CEDFE414-1145-4083-B2C6-B8F1C11D359E}">
      <dgm:prSet phldrT="[Texto]" custT="1"/>
      <dgm:spPr/>
      <dgm:t>
        <a:bodyPr/>
        <a:lstStyle/>
        <a:p>
          <a:r>
            <a:rPr lang="es-VE" sz="2400" dirty="0" smtClean="0">
              <a:latin typeface="Arial" pitchFamily="34" charset="0"/>
              <a:cs typeface="Arial" pitchFamily="34" charset="0"/>
            </a:rPr>
            <a:t>Enorme desafío humanitario que interpela a nuestra identidad cristiana de espiritualidad ignaciana y compromiso educativo. </a:t>
          </a:r>
          <a:endParaRPr lang="es-VE" sz="2400" dirty="0">
            <a:latin typeface="Arial" pitchFamily="34" charset="0"/>
            <a:cs typeface="Arial" pitchFamily="34" charset="0"/>
          </a:endParaRPr>
        </a:p>
      </dgm:t>
    </dgm:pt>
    <dgm:pt modelId="{DFF45B16-37CD-46E7-9DC1-7FE53522DA32}" type="parTrans" cxnId="{D644A8AD-8F18-4D72-8ECB-6BE45865D7CF}">
      <dgm:prSet/>
      <dgm:spPr/>
      <dgm:t>
        <a:bodyPr/>
        <a:lstStyle/>
        <a:p>
          <a:endParaRPr lang="es-VE"/>
        </a:p>
      </dgm:t>
    </dgm:pt>
    <dgm:pt modelId="{C3EF9899-1F18-46F4-9EEF-AD500990BE54}" type="sibTrans" cxnId="{D644A8AD-8F18-4D72-8ECB-6BE45865D7CF}">
      <dgm:prSet/>
      <dgm:spPr/>
      <dgm:t>
        <a:bodyPr/>
        <a:lstStyle/>
        <a:p>
          <a:endParaRPr lang="es-VE"/>
        </a:p>
      </dgm:t>
    </dgm:pt>
    <dgm:pt modelId="{A2A35F6B-722C-4D5E-8578-7D6A3B3D560D}" type="pres">
      <dgm:prSet presAssocID="{11F7303D-FFC4-498C-9C52-05F31BBFD97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32920025-6D99-4368-98FB-2D83567B0F05}" type="pres">
      <dgm:prSet presAssocID="{9CEF51A3-26F9-475E-A629-262DF5C8CDAD}" presName="root" presStyleCnt="0">
        <dgm:presLayoutVars>
          <dgm:chMax/>
          <dgm:chPref val="4"/>
        </dgm:presLayoutVars>
      </dgm:prSet>
      <dgm:spPr/>
    </dgm:pt>
    <dgm:pt modelId="{38E8AAB4-B9CC-4324-9FF3-73A8C780154B}" type="pres">
      <dgm:prSet presAssocID="{9CEF51A3-26F9-475E-A629-262DF5C8CDAD}" presName="rootComposite" presStyleCnt="0">
        <dgm:presLayoutVars/>
      </dgm:prSet>
      <dgm:spPr/>
    </dgm:pt>
    <dgm:pt modelId="{E79A51B1-FDEA-4F26-B608-38197DB42116}" type="pres">
      <dgm:prSet presAssocID="{9CEF51A3-26F9-475E-A629-262DF5C8CDAD}" presName="rootText" presStyleLbl="node0" presStyleIdx="0" presStyleCnt="1" custScaleY="62838" custLinFactNeighborY="-35700">
        <dgm:presLayoutVars>
          <dgm:chMax/>
          <dgm:chPref val="4"/>
        </dgm:presLayoutVars>
      </dgm:prSet>
      <dgm:spPr/>
      <dgm:t>
        <a:bodyPr/>
        <a:lstStyle/>
        <a:p>
          <a:endParaRPr lang="es-VE"/>
        </a:p>
      </dgm:t>
    </dgm:pt>
    <dgm:pt modelId="{3EC5D7BF-9BFF-418A-8275-1D41AC788DED}" type="pres">
      <dgm:prSet presAssocID="{9CEF51A3-26F9-475E-A629-262DF5C8CDAD}" presName="childShape" presStyleCnt="0">
        <dgm:presLayoutVars>
          <dgm:chMax val="0"/>
          <dgm:chPref val="0"/>
        </dgm:presLayoutVars>
      </dgm:prSet>
      <dgm:spPr/>
    </dgm:pt>
    <dgm:pt modelId="{3A5FBD07-5A74-4AEE-8FF1-620594B93ECF}" type="pres">
      <dgm:prSet presAssocID="{2149AB57-E362-49A4-802D-F76217BA7EB8}" presName="childComposite" presStyleCnt="0">
        <dgm:presLayoutVars>
          <dgm:chMax val="0"/>
          <dgm:chPref val="0"/>
        </dgm:presLayoutVars>
      </dgm:prSet>
      <dgm:spPr/>
    </dgm:pt>
    <dgm:pt modelId="{F37EF0A6-D365-47B8-AF63-6D03928AA3F3}" type="pres">
      <dgm:prSet presAssocID="{2149AB57-E362-49A4-802D-F76217BA7EB8}" presName="Image" presStyleLbl="node1" presStyleIdx="0" presStyleCnt="2" custScaleY="142702" custLinFactNeighborY="-11077"/>
      <dgm:spPr/>
    </dgm:pt>
    <dgm:pt modelId="{130AEB2B-D7CB-4CC3-A6BB-5A1113D55225}" type="pres">
      <dgm:prSet presAssocID="{2149AB57-E362-49A4-802D-F76217BA7EB8}" presName="childText" presStyleLbl="lnNode1" presStyleIdx="0" presStyleCnt="2" custScaleY="154543" custLinFactNeighborY="-10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1886AD8-C65B-41B4-9570-B7E2F2FB5E2E}" type="pres">
      <dgm:prSet presAssocID="{CEDFE414-1145-4083-B2C6-B8F1C11D359E}" presName="childComposite" presStyleCnt="0">
        <dgm:presLayoutVars>
          <dgm:chMax val="0"/>
          <dgm:chPref val="0"/>
        </dgm:presLayoutVars>
      </dgm:prSet>
      <dgm:spPr/>
    </dgm:pt>
    <dgm:pt modelId="{982EB2C0-4039-428C-A7AC-44F833C50579}" type="pres">
      <dgm:prSet presAssocID="{CEDFE414-1145-4083-B2C6-B8F1C11D359E}" presName="Image" presStyleLbl="node1" presStyleIdx="1" presStyleCnt="2" custScaleY="145073"/>
      <dgm:spPr/>
    </dgm:pt>
    <dgm:pt modelId="{53C63A5C-5A05-44CE-BF0F-2B8147D02189}" type="pres">
      <dgm:prSet presAssocID="{CEDFE414-1145-4083-B2C6-B8F1C11D359E}" presName="childText" presStyleLbl="lnNode1" presStyleIdx="1" presStyleCnt="2" custScaleY="1450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AE9000E1-E444-47C6-A45C-8B5E71A357D2}" srcId="{9CEF51A3-26F9-475E-A629-262DF5C8CDAD}" destId="{2149AB57-E362-49A4-802D-F76217BA7EB8}" srcOrd="0" destOrd="0" parTransId="{D73A2CA2-969C-4A18-843E-1CC42B1B41EA}" sibTransId="{D6AF4A03-B4C4-4C92-AD95-9D2FCEB48899}"/>
    <dgm:cxn modelId="{486F1232-E2D3-44F1-BCBF-05E099A10140}" type="presOf" srcId="{2149AB57-E362-49A4-802D-F76217BA7EB8}" destId="{130AEB2B-D7CB-4CC3-A6BB-5A1113D55225}" srcOrd="0" destOrd="0" presId="urn:microsoft.com/office/officeart/2008/layout/PictureAccentList"/>
    <dgm:cxn modelId="{6CA8E467-7248-48A0-99B5-EEE5279887FB}" srcId="{11F7303D-FFC4-498C-9C52-05F31BBFD974}" destId="{9CEF51A3-26F9-475E-A629-262DF5C8CDAD}" srcOrd="0" destOrd="0" parTransId="{EA6A18C9-3332-4E0B-9CBB-58A333ABBF10}" sibTransId="{6E2A48E6-0167-4378-AE79-39873F8F2454}"/>
    <dgm:cxn modelId="{72B5FAF0-B61A-48A4-AA7C-A1B173965430}" type="presOf" srcId="{CEDFE414-1145-4083-B2C6-B8F1C11D359E}" destId="{53C63A5C-5A05-44CE-BF0F-2B8147D02189}" srcOrd="0" destOrd="0" presId="urn:microsoft.com/office/officeart/2008/layout/PictureAccentList"/>
    <dgm:cxn modelId="{3D6F19FB-388B-4B3E-8A37-2373D078A5C4}" type="presOf" srcId="{11F7303D-FFC4-498C-9C52-05F31BBFD974}" destId="{A2A35F6B-722C-4D5E-8578-7D6A3B3D560D}" srcOrd="0" destOrd="0" presId="urn:microsoft.com/office/officeart/2008/layout/PictureAccentList"/>
    <dgm:cxn modelId="{F7EF2F43-2989-4B49-BE39-AB651188D25E}" type="presOf" srcId="{9CEF51A3-26F9-475E-A629-262DF5C8CDAD}" destId="{E79A51B1-FDEA-4F26-B608-38197DB42116}" srcOrd="0" destOrd="0" presId="urn:microsoft.com/office/officeart/2008/layout/PictureAccentList"/>
    <dgm:cxn modelId="{D644A8AD-8F18-4D72-8ECB-6BE45865D7CF}" srcId="{9CEF51A3-26F9-475E-A629-262DF5C8CDAD}" destId="{CEDFE414-1145-4083-B2C6-B8F1C11D359E}" srcOrd="1" destOrd="0" parTransId="{DFF45B16-37CD-46E7-9DC1-7FE53522DA32}" sibTransId="{C3EF9899-1F18-46F4-9EEF-AD500990BE54}"/>
    <dgm:cxn modelId="{3E80EF85-1E2B-49C7-B552-32518F62A58C}" type="presParOf" srcId="{A2A35F6B-722C-4D5E-8578-7D6A3B3D560D}" destId="{32920025-6D99-4368-98FB-2D83567B0F05}" srcOrd="0" destOrd="0" presId="urn:microsoft.com/office/officeart/2008/layout/PictureAccentList"/>
    <dgm:cxn modelId="{3D444606-A64A-4415-B640-D07E028F8448}" type="presParOf" srcId="{32920025-6D99-4368-98FB-2D83567B0F05}" destId="{38E8AAB4-B9CC-4324-9FF3-73A8C780154B}" srcOrd="0" destOrd="0" presId="urn:microsoft.com/office/officeart/2008/layout/PictureAccentList"/>
    <dgm:cxn modelId="{E58631BE-0B51-429A-9236-1FE7CC6C040C}" type="presParOf" srcId="{38E8AAB4-B9CC-4324-9FF3-73A8C780154B}" destId="{E79A51B1-FDEA-4F26-B608-38197DB42116}" srcOrd="0" destOrd="0" presId="urn:microsoft.com/office/officeart/2008/layout/PictureAccentList"/>
    <dgm:cxn modelId="{A261C310-B487-4F04-8178-A81CF000DAD7}" type="presParOf" srcId="{32920025-6D99-4368-98FB-2D83567B0F05}" destId="{3EC5D7BF-9BFF-418A-8275-1D41AC788DED}" srcOrd="1" destOrd="0" presId="urn:microsoft.com/office/officeart/2008/layout/PictureAccentList"/>
    <dgm:cxn modelId="{75584C7F-D4B1-4812-ACDC-A9768CBB2079}" type="presParOf" srcId="{3EC5D7BF-9BFF-418A-8275-1D41AC788DED}" destId="{3A5FBD07-5A74-4AEE-8FF1-620594B93ECF}" srcOrd="0" destOrd="0" presId="urn:microsoft.com/office/officeart/2008/layout/PictureAccentList"/>
    <dgm:cxn modelId="{4C7A9911-DAF4-4288-A66F-2151D0B3D23C}" type="presParOf" srcId="{3A5FBD07-5A74-4AEE-8FF1-620594B93ECF}" destId="{F37EF0A6-D365-47B8-AF63-6D03928AA3F3}" srcOrd="0" destOrd="0" presId="urn:microsoft.com/office/officeart/2008/layout/PictureAccentList"/>
    <dgm:cxn modelId="{20C0076F-794E-4906-BA4A-42D49526B7EF}" type="presParOf" srcId="{3A5FBD07-5A74-4AEE-8FF1-620594B93ECF}" destId="{130AEB2B-D7CB-4CC3-A6BB-5A1113D55225}" srcOrd="1" destOrd="0" presId="urn:microsoft.com/office/officeart/2008/layout/PictureAccentList"/>
    <dgm:cxn modelId="{3C9214BF-1C7E-4E45-89A9-D4501DC3E36C}" type="presParOf" srcId="{3EC5D7BF-9BFF-418A-8275-1D41AC788DED}" destId="{E1886AD8-C65B-41B4-9570-B7E2F2FB5E2E}" srcOrd="1" destOrd="0" presId="urn:microsoft.com/office/officeart/2008/layout/PictureAccentList"/>
    <dgm:cxn modelId="{4EABB08D-6453-4558-92B4-65CBEFFF6723}" type="presParOf" srcId="{E1886AD8-C65B-41B4-9570-B7E2F2FB5E2E}" destId="{982EB2C0-4039-428C-A7AC-44F833C50579}" srcOrd="0" destOrd="0" presId="urn:microsoft.com/office/officeart/2008/layout/PictureAccentList"/>
    <dgm:cxn modelId="{70BF04BA-E1EF-4C03-BC91-3339DEAF3C13}" type="presParOf" srcId="{E1886AD8-C65B-41B4-9570-B7E2F2FB5E2E}" destId="{53C63A5C-5A05-44CE-BF0F-2B8147D0218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A473D-BE41-4F79-88F8-3DA973CA7285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accent0_2" csCatId="mainScheme" phldr="1"/>
      <dgm:spPr/>
    </dgm:pt>
    <dgm:pt modelId="{01F9113B-790F-4A93-AC23-6AA9F997ECD8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VE" sz="1800" dirty="0" smtClean="0"/>
            <a:t>Conscientes</a:t>
          </a:r>
          <a:endParaRPr lang="es-VE" sz="1800" dirty="0"/>
        </a:p>
      </dgm:t>
    </dgm:pt>
    <dgm:pt modelId="{4D3924DB-A6C7-4A93-B202-168A93B4C4D1}" type="parTrans" cxnId="{827C159A-1119-4E5B-BE79-290A64F8AB4E}">
      <dgm:prSet/>
      <dgm:spPr/>
      <dgm:t>
        <a:bodyPr/>
        <a:lstStyle/>
        <a:p>
          <a:endParaRPr lang="es-VE"/>
        </a:p>
      </dgm:t>
    </dgm:pt>
    <dgm:pt modelId="{687A3C23-6D68-4CDE-AEFF-0B454016D26F}" type="sibTrans" cxnId="{827C159A-1119-4E5B-BE79-290A64F8AB4E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324454C5-5E22-498A-97A4-E8A91C1466F8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VE" sz="1800" dirty="0" smtClean="0"/>
            <a:t>Competentes</a:t>
          </a:r>
          <a:endParaRPr lang="es-VE" sz="1400" dirty="0"/>
        </a:p>
      </dgm:t>
    </dgm:pt>
    <dgm:pt modelId="{4D6B6464-BF73-4138-BB44-1C801F588592}" type="parTrans" cxnId="{D5A90635-E2F9-4C3B-B67E-C3EFBD51681B}">
      <dgm:prSet/>
      <dgm:spPr/>
      <dgm:t>
        <a:bodyPr/>
        <a:lstStyle/>
        <a:p>
          <a:endParaRPr lang="es-VE"/>
        </a:p>
      </dgm:t>
    </dgm:pt>
    <dgm:pt modelId="{488D6AE5-FF7D-4C94-8C56-EB03C5885A50}" type="sibTrans" cxnId="{D5A90635-E2F9-4C3B-B67E-C3EFBD51681B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FC920204-FC78-4C7E-A09B-AFDD60E1071B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VE" sz="1800" dirty="0" smtClean="0"/>
            <a:t>Compasivos</a:t>
          </a:r>
          <a:endParaRPr lang="es-VE" sz="1400" dirty="0"/>
        </a:p>
      </dgm:t>
    </dgm:pt>
    <dgm:pt modelId="{E0ABBB15-B1BC-4797-8CD6-A524C3AE45B9}" type="parTrans" cxnId="{E6D16BBF-5BAB-4A87-BF41-B13747AE5D0C}">
      <dgm:prSet/>
      <dgm:spPr/>
      <dgm:t>
        <a:bodyPr/>
        <a:lstStyle/>
        <a:p>
          <a:endParaRPr lang="es-VE"/>
        </a:p>
      </dgm:t>
    </dgm:pt>
    <dgm:pt modelId="{17F07FB8-235F-45E2-9684-E7A00A7F5EF3}" type="sibTrans" cxnId="{E6D16BBF-5BAB-4A87-BF41-B13747AE5D0C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3E4B24D7-D312-42B5-B809-BD7A19FBE49A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VE" sz="1600" dirty="0" smtClean="0"/>
            <a:t>Comprometidos</a:t>
          </a:r>
          <a:endParaRPr lang="es-VE" sz="1600" dirty="0"/>
        </a:p>
      </dgm:t>
    </dgm:pt>
    <dgm:pt modelId="{B2B1D6A8-D634-4B17-AD2B-E445415EC467}" type="parTrans" cxnId="{53CE3AB2-3A02-43B5-B1AB-5AE597CBCD02}">
      <dgm:prSet/>
      <dgm:spPr/>
      <dgm:t>
        <a:bodyPr/>
        <a:lstStyle/>
        <a:p>
          <a:endParaRPr lang="es-VE"/>
        </a:p>
      </dgm:t>
    </dgm:pt>
    <dgm:pt modelId="{A517760A-CB4E-4766-B4A0-9722255A91BD}" type="sibTrans" cxnId="{53CE3AB2-3A02-43B5-B1AB-5AE597CBCD02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880AC0F5-C5E4-42EC-9392-5407EAA43164}" type="pres">
      <dgm:prSet presAssocID="{436A473D-BE41-4F79-88F8-3DA973CA7285}" presName="Name0" presStyleCnt="0">
        <dgm:presLayoutVars>
          <dgm:chMax val="7"/>
          <dgm:chPref val="7"/>
          <dgm:dir/>
        </dgm:presLayoutVars>
      </dgm:prSet>
      <dgm:spPr/>
    </dgm:pt>
    <dgm:pt modelId="{DA9A37AC-2D84-4840-A2D3-390AA383B624}" type="pres">
      <dgm:prSet presAssocID="{436A473D-BE41-4F79-88F8-3DA973CA7285}" presName="dot1" presStyleLbl="alignNode1" presStyleIdx="0" presStyleCnt="13"/>
      <dgm:spPr/>
    </dgm:pt>
    <dgm:pt modelId="{00126F3C-F3DC-4E91-9763-022916AAB343}" type="pres">
      <dgm:prSet presAssocID="{436A473D-BE41-4F79-88F8-3DA973CA7285}" presName="dot2" presStyleLbl="alignNode1" presStyleIdx="1" presStyleCnt="13"/>
      <dgm:spPr/>
    </dgm:pt>
    <dgm:pt modelId="{1654E816-59CA-4DA5-9DA5-645A3752FD6B}" type="pres">
      <dgm:prSet presAssocID="{436A473D-BE41-4F79-88F8-3DA973CA7285}" presName="dot3" presStyleLbl="alignNode1" presStyleIdx="2" presStyleCnt="13"/>
      <dgm:spPr/>
    </dgm:pt>
    <dgm:pt modelId="{B50F5603-1AF9-491C-A320-7D668385012E}" type="pres">
      <dgm:prSet presAssocID="{436A473D-BE41-4F79-88F8-3DA973CA7285}" presName="dot4" presStyleLbl="alignNode1" presStyleIdx="3" presStyleCnt="13"/>
      <dgm:spPr/>
    </dgm:pt>
    <dgm:pt modelId="{D1015672-1FA2-4EEA-BA13-F0C11F04B2B5}" type="pres">
      <dgm:prSet presAssocID="{436A473D-BE41-4F79-88F8-3DA973CA7285}" presName="dot5" presStyleLbl="alignNode1" presStyleIdx="4" presStyleCnt="13"/>
      <dgm:spPr/>
    </dgm:pt>
    <dgm:pt modelId="{C1B10452-64DE-4F7A-9BBC-58D8CF2C7D7D}" type="pres">
      <dgm:prSet presAssocID="{436A473D-BE41-4F79-88F8-3DA973CA7285}" presName="dot6" presStyleLbl="alignNode1" presStyleIdx="5" presStyleCnt="13"/>
      <dgm:spPr/>
    </dgm:pt>
    <dgm:pt modelId="{EFF97007-498A-463E-B257-C34584F28AA7}" type="pres">
      <dgm:prSet presAssocID="{436A473D-BE41-4F79-88F8-3DA973CA7285}" presName="dotArrow1" presStyleLbl="alignNode1" presStyleIdx="6" presStyleCnt="13"/>
      <dgm:spPr/>
    </dgm:pt>
    <dgm:pt modelId="{A1B18CB9-7D13-4D96-BF02-59F947B55EF4}" type="pres">
      <dgm:prSet presAssocID="{436A473D-BE41-4F79-88F8-3DA973CA7285}" presName="dotArrow2" presStyleLbl="alignNode1" presStyleIdx="7" presStyleCnt="13"/>
      <dgm:spPr/>
    </dgm:pt>
    <dgm:pt modelId="{DA30E947-599B-4B1A-BEC9-E3470ED851DD}" type="pres">
      <dgm:prSet presAssocID="{436A473D-BE41-4F79-88F8-3DA973CA7285}" presName="dotArrow3" presStyleLbl="alignNode1" presStyleIdx="8" presStyleCnt="13"/>
      <dgm:spPr/>
    </dgm:pt>
    <dgm:pt modelId="{9FCD125B-9C03-498A-A60F-EAD16D6B40A5}" type="pres">
      <dgm:prSet presAssocID="{436A473D-BE41-4F79-88F8-3DA973CA7285}" presName="dotArrow4" presStyleLbl="alignNode1" presStyleIdx="9" presStyleCnt="13"/>
      <dgm:spPr/>
    </dgm:pt>
    <dgm:pt modelId="{A737AA92-FE53-4E9A-A635-FDBE028F5316}" type="pres">
      <dgm:prSet presAssocID="{436A473D-BE41-4F79-88F8-3DA973CA7285}" presName="dotArrow5" presStyleLbl="alignNode1" presStyleIdx="10" presStyleCnt="13"/>
      <dgm:spPr/>
    </dgm:pt>
    <dgm:pt modelId="{609117DC-4B1E-4C04-AD81-CD836EAEFC00}" type="pres">
      <dgm:prSet presAssocID="{436A473D-BE41-4F79-88F8-3DA973CA7285}" presName="dotArrow6" presStyleLbl="alignNode1" presStyleIdx="11" presStyleCnt="13"/>
      <dgm:spPr/>
    </dgm:pt>
    <dgm:pt modelId="{C1B55C97-BCB8-417A-8FD0-C52295A67798}" type="pres">
      <dgm:prSet presAssocID="{436A473D-BE41-4F79-88F8-3DA973CA7285}" presName="dotArrow7" presStyleLbl="alignNode1" presStyleIdx="12" presStyleCnt="13"/>
      <dgm:spPr/>
    </dgm:pt>
    <dgm:pt modelId="{53EBA6DD-EBFC-4168-8147-F70C3A047518}" type="pres">
      <dgm:prSet presAssocID="{01F9113B-790F-4A93-AC23-6AA9F997ECD8}" presName="parTx1" presStyleLbl="node1" presStyleIdx="0" presStyleCnt="4"/>
      <dgm:spPr/>
      <dgm:t>
        <a:bodyPr/>
        <a:lstStyle/>
        <a:p>
          <a:endParaRPr lang="es-VE"/>
        </a:p>
      </dgm:t>
    </dgm:pt>
    <dgm:pt modelId="{C1E5751E-468E-4293-82C3-98894210BD58}" type="pres">
      <dgm:prSet presAssocID="{687A3C23-6D68-4CDE-AEFF-0B454016D26F}" presName="picture1" presStyleCnt="0"/>
      <dgm:spPr/>
    </dgm:pt>
    <dgm:pt modelId="{284B0A7B-B7F8-4871-8B0B-D1CF2DD5C344}" type="pres">
      <dgm:prSet presAssocID="{687A3C23-6D68-4CDE-AEFF-0B454016D26F}" presName="imageRepeatNode" presStyleLbl="fgImgPlace1" presStyleIdx="0" presStyleCnt="4"/>
      <dgm:spPr/>
      <dgm:t>
        <a:bodyPr/>
        <a:lstStyle/>
        <a:p>
          <a:endParaRPr lang="es-VE"/>
        </a:p>
      </dgm:t>
    </dgm:pt>
    <dgm:pt modelId="{0FD1D953-56DA-4F65-B414-CD95CAF6704B}" type="pres">
      <dgm:prSet presAssocID="{324454C5-5E22-498A-97A4-E8A91C1466F8}" presName="parTx2" presStyleLbl="node1" presStyleIdx="1" presStyleCnt="4"/>
      <dgm:spPr/>
      <dgm:t>
        <a:bodyPr/>
        <a:lstStyle/>
        <a:p>
          <a:endParaRPr lang="es-VE"/>
        </a:p>
      </dgm:t>
    </dgm:pt>
    <dgm:pt modelId="{D2D6AE1A-BA08-486F-BC87-A8B32DF9F6DA}" type="pres">
      <dgm:prSet presAssocID="{488D6AE5-FF7D-4C94-8C56-EB03C5885A50}" presName="picture2" presStyleCnt="0"/>
      <dgm:spPr/>
    </dgm:pt>
    <dgm:pt modelId="{92A43FBE-5FB9-4619-9D9E-4B98C0E0928B}" type="pres">
      <dgm:prSet presAssocID="{488D6AE5-FF7D-4C94-8C56-EB03C5885A50}" presName="imageRepeatNode" presStyleLbl="fgImgPlace1" presStyleIdx="1" presStyleCnt="4"/>
      <dgm:spPr/>
      <dgm:t>
        <a:bodyPr/>
        <a:lstStyle/>
        <a:p>
          <a:endParaRPr lang="es-VE"/>
        </a:p>
      </dgm:t>
    </dgm:pt>
    <dgm:pt modelId="{EBDFCB91-5DD1-4023-B19E-939868406E08}" type="pres">
      <dgm:prSet presAssocID="{FC920204-FC78-4C7E-A09B-AFDD60E1071B}" presName="parTx3" presStyleLbl="node1" presStyleIdx="2" presStyleCnt="4"/>
      <dgm:spPr/>
      <dgm:t>
        <a:bodyPr/>
        <a:lstStyle/>
        <a:p>
          <a:endParaRPr lang="es-VE"/>
        </a:p>
      </dgm:t>
    </dgm:pt>
    <dgm:pt modelId="{4B6F03BF-2585-4D9E-B545-E57145FEAB3A}" type="pres">
      <dgm:prSet presAssocID="{17F07FB8-235F-45E2-9684-E7A00A7F5EF3}" presName="picture3" presStyleCnt="0"/>
      <dgm:spPr/>
    </dgm:pt>
    <dgm:pt modelId="{3925547C-62DE-4895-AE7D-A63566B62014}" type="pres">
      <dgm:prSet presAssocID="{17F07FB8-235F-45E2-9684-E7A00A7F5EF3}" presName="imageRepeatNode" presStyleLbl="fgImgPlace1" presStyleIdx="2" presStyleCnt="4"/>
      <dgm:spPr/>
      <dgm:t>
        <a:bodyPr/>
        <a:lstStyle/>
        <a:p>
          <a:endParaRPr lang="es-VE"/>
        </a:p>
      </dgm:t>
    </dgm:pt>
    <dgm:pt modelId="{4A9D0F5E-907B-4511-8861-E084B02828F5}" type="pres">
      <dgm:prSet presAssocID="{3E4B24D7-D312-42B5-B809-BD7A19FBE49A}" presName="parTx4" presStyleLbl="node1" presStyleIdx="3" presStyleCnt="4"/>
      <dgm:spPr/>
      <dgm:t>
        <a:bodyPr/>
        <a:lstStyle/>
        <a:p>
          <a:endParaRPr lang="es-VE"/>
        </a:p>
      </dgm:t>
    </dgm:pt>
    <dgm:pt modelId="{E8AF1D1B-40E3-42D6-9FF5-91C7CCBD8A22}" type="pres">
      <dgm:prSet presAssocID="{A517760A-CB4E-4766-B4A0-9722255A91BD}" presName="picture4" presStyleCnt="0"/>
      <dgm:spPr/>
    </dgm:pt>
    <dgm:pt modelId="{2B9F91FC-BEBF-4E78-965C-D7FC25C49158}" type="pres">
      <dgm:prSet presAssocID="{A517760A-CB4E-4766-B4A0-9722255A91BD}" presName="imageRepeatNode" presStyleLbl="fgImgPlace1" presStyleIdx="3" presStyleCnt="4"/>
      <dgm:spPr/>
      <dgm:t>
        <a:bodyPr/>
        <a:lstStyle/>
        <a:p>
          <a:endParaRPr lang="es-VE"/>
        </a:p>
      </dgm:t>
    </dgm:pt>
  </dgm:ptLst>
  <dgm:cxnLst>
    <dgm:cxn modelId="{0FEB4200-421D-4797-9F89-4D7DFBDDABE5}" type="presOf" srcId="{3E4B24D7-D312-42B5-B809-BD7A19FBE49A}" destId="{4A9D0F5E-907B-4511-8861-E084B02828F5}" srcOrd="0" destOrd="0" presId="urn:microsoft.com/office/officeart/2008/layout/AscendingPictureAccentProcess"/>
    <dgm:cxn modelId="{D5A90635-E2F9-4C3B-B67E-C3EFBD51681B}" srcId="{436A473D-BE41-4F79-88F8-3DA973CA7285}" destId="{324454C5-5E22-498A-97A4-E8A91C1466F8}" srcOrd="1" destOrd="0" parTransId="{4D6B6464-BF73-4138-BB44-1C801F588592}" sibTransId="{488D6AE5-FF7D-4C94-8C56-EB03C5885A50}"/>
    <dgm:cxn modelId="{E6D16BBF-5BAB-4A87-BF41-B13747AE5D0C}" srcId="{436A473D-BE41-4F79-88F8-3DA973CA7285}" destId="{FC920204-FC78-4C7E-A09B-AFDD60E1071B}" srcOrd="2" destOrd="0" parTransId="{E0ABBB15-B1BC-4797-8CD6-A524C3AE45B9}" sibTransId="{17F07FB8-235F-45E2-9684-E7A00A7F5EF3}"/>
    <dgm:cxn modelId="{53CE3AB2-3A02-43B5-B1AB-5AE597CBCD02}" srcId="{436A473D-BE41-4F79-88F8-3DA973CA7285}" destId="{3E4B24D7-D312-42B5-B809-BD7A19FBE49A}" srcOrd="3" destOrd="0" parTransId="{B2B1D6A8-D634-4B17-AD2B-E445415EC467}" sibTransId="{A517760A-CB4E-4766-B4A0-9722255A91BD}"/>
    <dgm:cxn modelId="{41800B83-42E9-49FC-BDA4-F3FEDE3C747E}" type="presOf" srcId="{01F9113B-790F-4A93-AC23-6AA9F997ECD8}" destId="{53EBA6DD-EBFC-4168-8147-F70C3A047518}" srcOrd="0" destOrd="0" presId="urn:microsoft.com/office/officeart/2008/layout/AscendingPictureAccentProcess"/>
    <dgm:cxn modelId="{1AA79067-102A-4CB9-8CE7-0FD18EE4173B}" type="presOf" srcId="{488D6AE5-FF7D-4C94-8C56-EB03C5885A50}" destId="{92A43FBE-5FB9-4619-9D9E-4B98C0E0928B}" srcOrd="0" destOrd="0" presId="urn:microsoft.com/office/officeart/2008/layout/AscendingPictureAccentProcess"/>
    <dgm:cxn modelId="{83818354-80CC-408A-B9CD-A4EFDFDC15BB}" type="presOf" srcId="{FC920204-FC78-4C7E-A09B-AFDD60E1071B}" destId="{EBDFCB91-5DD1-4023-B19E-939868406E08}" srcOrd="0" destOrd="0" presId="urn:microsoft.com/office/officeart/2008/layout/AscendingPictureAccentProcess"/>
    <dgm:cxn modelId="{A0F35216-2346-4A4D-A570-3837EC81B7DF}" type="presOf" srcId="{A517760A-CB4E-4766-B4A0-9722255A91BD}" destId="{2B9F91FC-BEBF-4E78-965C-D7FC25C49158}" srcOrd="0" destOrd="0" presId="urn:microsoft.com/office/officeart/2008/layout/AscendingPictureAccentProcess"/>
    <dgm:cxn modelId="{645C7E16-A8E0-4722-B548-6F771C5A95ED}" type="presOf" srcId="{17F07FB8-235F-45E2-9684-E7A00A7F5EF3}" destId="{3925547C-62DE-4895-AE7D-A63566B62014}" srcOrd="0" destOrd="0" presId="urn:microsoft.com/office/officeart/2008/layout/AscendingPictureAccentProcess"/>
    <dgm:cxn modelId="{CF1D064B-A5D3-4F33-B2A0-658FA46E7C8D}" type="presOf" srcId="{436A473D-BE41-4F79-88F8-3DA973CA7285}" destId="{880AC0F5-C5E4-42EC-9392-5407EAA43164}" srcOrd="0" destOrd="0" presId="urn:microsoft.com/office/officeart/2008/layout/AscendingPictureAccentProcess"/>
    <dgm:cxn modelId="{DDE89EC4-E8E8-4AAB-B309-71B2755B396E}" type="presOf" srcId="{687A3C23-6D68-4CDE-AEFF-0B454016D26F}" destId="{284B0A7B-B7F8-4871-8B0B-D1CF2DD5C344}" srcOrd="0" destOrd="0" presId="urn:microsoft.com/office/officeart/2008/layout/AscendingPictureAccentProcess"/>
    <dgm:cxn modelId="{827C159A-1119-4E5B-BE79-290A64F8AB4E}" srcId="{436A473D-BE41-4F79-88F8-3DA973CA7285}" destId="{01F9113B-790F-4A93-AC23-6AA9F997ECD8}" srcOrd="0" destOrd="0" parTransId="{4D3924DB-A6C7-4A93-B202-168A93B4C4D1}" sibTransId="{687A3C23-6D68-4CDE-AEFF-0B454016D26F}"/>
    <dgm:cxn modelId="{EA7A7066-C5F1-4400-A756-633F50A5C56D}" type="presOf" srcId="{324454C5-5E22-498A-97A4-E8A91C1466F8}" destId="{0FD1D953-56DA-4F65-B414-CD95CAF6704B}" srcOrd="0" destOrd="0" presId="urn:microsoft.com/office/officeart/2008/layout/AscendingPictureAccentProcess"/>
    <dgm:cxn modelId="{57A3E856-ED49-4196-B235-F6777F09BB04}" type="presParOf" srcId="{880AC0F5-C5E4-42EC-9392-5407EAA43164}" destId="{DA9A37AC-2D84-4840-A2D3-390AA383B624}" srcOrd="0" destOrd="0" presId="urn:microsoft.com/office/officeart/2008/layout/AscendingPictureAccentProcess"/>
    <dgm:cxn modelId="{8799DADA-5160-49D2-B8DB-E789553809CB}" type="presParOf" srcId="{880AC0F5-C5E4-42EC-9392-5407EAA43164}" destId="{00126F3C-F3DC-4E91-9763-022916AAB343}" srcOrd="1" destOrd="0" presId="urn:microsoft.com/office/officeart/2008/layout/AscendingPictureAccentProcess"/>
    <dgm:cxn modelId="{478530CA-EA18-4F1D-A9A1-F54A48EECB0F}" type="presParOf" srcId="{880AC0F5-C5E4-42EC-9392-5407EAA43164}" destId="{1654E816-59CA-4DA5-9DA5-645A3752FD6B}" srcOrd="2" destOrd="0" presId="urn:microsoft.com/office/officeart/2008/layout/AscendingPictureAccentProcess"/>
    <dgm:cxn modelId="{50970D6D-9122-48E2-B6C2-5168EC9DD522}" type="presParOf" srcId="{880AC0F5-C5E4-42EC-9392-5407EAA43164}" destId="{B50F5603-1AF9-491C-A320-7D668385012E}" srcOrd="3" destOrd="0" presId="urn:microsoft.com/office/officeart/2008/layout/AscendingPictureAccentProcess"/>
    <dgm:cxn modelId="{D71D5066-E1F8-48CE-AFC0-B21B5120BD2E}" type="presParOf" srcId="{880AC0F5-C5E4-42EC-9392-5407EAA43164}" destId="{D1015672-1FA2-4EEA-BA13-F0C11F04B2B5}" srcOrd="4" destOrd="0" presId="urn:microsoft.com/office/officeart/2008/layout/AscendingPictureAccentProcess"/>
    <dgm:cxn modelId="{3A966AAC-9D5B-4C11-BC12-8A0E551978FF}" type="presParOf" srcId="{880AC0F5-C5E4-42EC-9392-5407EAA43164}" destId="{C1B10452-64DE-4F7A-9BBC-58D8CF2C7D7D}" srcOrd="5" destOrd="0" presId="urn:microsoft.com/office/officeart/2008/layout/AscendingPictureAccentProcess"/>
    <dgm:cxn modelId="{B4BF1CBC-1CDF-4FB4-9498-5CC8006BACF9}" type="presParOf" srcId="{880AC0F5-C5E4-42EC-9392-5407EAA43164}" destId="{EFF97007-498A-463E-B257-C34584F28AA7}" srcOrd="6" destOrd="0" presId="urn:microsoft.com/office/officeart/2008/layout/AscendingPictureAccentProcess"/>
    <dgm:cxn modelId="{C08310C6-FADF-4AA1-8D34-72461DBDC1FA}" type="presParOf" srcId="{880AC0F5-C5E4-42EC-9392-5407EAA43164}" destId="{A1B18CB9-7D13-4D96-BF02-59F947B55EF4}" srcOrd="7" destOrd="0" presId="urn:microsoft.com/office/officeart/2008/layout/AscendingPictureAccentProcess"/>
    <dgm:cxn modelId="{A92FD119-36B6-4DEC-BEE4-087F352999D0}" type="presParOf" srcId="{880AC0F5-C5E4-42EC-9392-5407EAA43164}" destId="{DA30E947-599B-4B1A-BEC9-E3470ED851DD}" srcOrd="8" destOrd="0" presId="urn:microsoft.com/office/officeart/2008/layout/AscendingPictureAccentProcess"/>
    <dgm:cxn modelId="{D7206C72-C6B2-4AB5-880C-52A834AF99C8}" type="presParOf" srcId="{880AC0F5-C5E4-42EC-9392-5407EAA43164}" destId="{9FCD125B-9C03-498A-A60F-EAD16D6B40A5}" srcOrd="9" destOrd="0" presId="urn:microsoft.com/office/officeart/2008/layout/AscendingPictureAccentProcess"/>
    <dgm:cxn modelId="{012BB354-834A-4830-853E-6F24030FF7A7}" type="presParOf" srcId="{880AC0F5-C5E4-42EC-9392-5407EAA43164}" destId="{A737AA92-FE53-4E9A-A635-FDBE028F5316}" srcOrd="10" destOrd="0" presId="urn:microsoft.com/office/officeart/2008/layout/AscendingPictureAccentProcess"/>
    <dgm:cxn modelId="{8A8BCC13-5A7C-4461-8761-CFCF6658A7F1}" type="presParOf" srcId="{880AC0F5-C5E4-42EC-9392-5407EAA43164}" destId="{609117DC-4B1E-4C04-AD81-CD836EAEFC00}" srcOrd="11" destOrd="0" presId="urn:microsoft.com/office/officeart/2008/layout/AscendingPictureAccentProcess"/>
    <dgm:cxn modelId="{3E5CA561-843B-4C05-8D8F-3E75D1A7B9A9}" type="presParOf" srcId="{880AC0F5-C5E4-42EC-9392-5407EAA43164}" destId="{C1B55C97-BCB8-417A-8FD0-C52295A67798}" srcOrd="12" destOrd="0" presId="urn:microsoft.com/office/officeart/2008/layout/AscendingPictureAccentProcess"/>
    <dgm:cxn modelId="{E589EDBA-7C99-44D8-8FE4-FA152E925000}" type="presParOf" srcId="{880AC0F5-C5E4-42EC-9392-5407EAA43164}" destId="{53EBA6DD-EBFC-4168-8147-F70C3A047518}" srcOrd="13" destOrd="0" presId="urn:microsoft.com/office/officeart/2008/layout/AscendingPictureAccentProcess"/>
    <dgm:cxn modelId="{CCD63E61-DEBA-442D-AAD3-A5CC0322C08F}" type="presParOf" srcId="{880AC0F5-C5E4-42EC-9392-5407EAA43164}" destId="{C1E5751E-468E-4293-82C3-98894210BD58}" srcOrd="14" destOrd="0" presId="urn:microsoft.com/office/officeart/2008/layout/AscendingPictureAccentProcess"/>
    <dgm:cxn modelId="{DDE8B5B0-F4A4-4FAB-97E3-9C8977042B87}" type="presParOf" srcId="{C1E5751E-468E-4293-82C3-98894210BD58}" destId="{284B0A7B-B7F8-4871-8B0B-D1CF2DD5C344}" srcOrd="0" destOrd="0" presId="urn:microsoft.com/office/officeart/2008/layout/AscendingPictureAccentProcess"/>
    <dgm:cxn modelId="{D34214B9-BF2D-4E42-86F4-5ACF6EB51529}" type="presParOf" srcId="{880AC0F5-C5E4-42EC-9392-5407EAA43164}" destId="{0FD1D953-56DA-4F65-B414-CD95CAF6704B}" srcOrd="15" destOrd="0" presId="urn:microsoft.com/office/officeart/2008/layout/AscendingPictureAccentProcess"/>
    <dgm:cxn modelId="{46320EF9-F3A4-463F-B888-93F99018E9DB}" type="presParOf" srcId="{880AC0F5-C5E4-42EC-9392-5407EAA43164}" destId="{D2D6AE1A-BA08-486F-BC87-A8B32DF9F6DA}" srcOrd="16" destOrd="0" presId="urn:microsoft.com/office/officeart/2008/layout/AscendingPictureAccentProcess"/>
    <dgm:cxn modelId="{5C23F603-3E5D-40FD-959E-C3151DC73FCA}" type="presParOf" srcId="{D2D6AE1A-BA08-486F-BC87-A8B32DF9F6DA}" destId="{92A43FBE-5FB9-4619-9D9E-4B98C0E0928B}" srcOrd="0" destOrd="0" presId="urn:microsoft.com/office/officeart/2008/layout/AscendingPictureAccentProcess"/>
    <dgm:cxn modelId="{D7F09D67-5A3B-46D6-BB75-5D8A2ADC06DE}" type="presParOf" srcId="{880AC0F5-C5E4-42EC-9392-5407EAA43164}" destId="{EBDFCB91-5DD1-4023-B19E-939868406E08}" srcOrd="17" destOrd="0" presId="urn:microsoft.com/office/officeart/2008/layout/AscendingPictureAccentProcess"/>
    <dgm:cxn modelId="{A86A9C86-0DB2-449A-B68C-E174345B558F}" type="presParOf" srcId="{880AC0F5-C5E4-42EC-9392-5407EAA43164}" destId="{4B6F03BF-2585-4D9E-B545-E57145FEAB3A}" srcOrd="18" destOrd="0" presId="urn:microsoft.com/office/officeart/2008/layout/AscendingPictureAccentProcess"/>
    <dgm:cxn modelId="{7640F541-1C65-4BBC-96CB-614E598DAF4B}" type="presParOf" srcId="{4B6F03BF-2585-4D9E-B545-E57145FEAB3A}" destId="{3925547C-62DE-4895-AE7D-A63566B62014}" srcOrd="0" destOrd="0" presId="urn:microsoft.com/office/officeart/2008/layout/AscendingPictureAccentProcess"/>
    <dgm:cxn modelId="{E0826D69-715B-4985-AB40-6C0D9499E0E6}" type="presParOf" srcId="{880AC0F5-C5E4-42EC-9392-5407EAA43164}" destId="{4A9D0F5E-907B-4511-8861-E084B02828F5}" srcOrd="19" destOrd="0" presId="urn:microsoft.com/office/officeart/2008/layout/AscendingPictureAccentProcess"/>
    <dgm:cxn modelId="{9B668530-A2E5-4C35-B391-188D2BB1495F}" type="presParOf" srcId="{880AC0F5-C5E4-42EC-9392-5407EAA43164}" destId="{E8AF1D1B-40E3-42D6-9FF5-91C7CCBD8A22}" srcOrd="20" destOrd="0" presId="urn:microsoft.com/office/officeart/2008/layout/AscendingPictureAccentProcess"/>
    <dgm:cxn modelId="{DBDD264A-E97C-468D-9D61-087EF7451F86}" type="presParOf" srcId="{E8AF1D1B-40E3-42D6-9FF5-91C7CCBD8A22}" destId="{2B9F91FC-BEBF-4E78-965C-D7FC25C4915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FE64B-ED9F-4EB3-886A-6CEB6582B724}">
      <dsp:nvSpPr>
        <dsp:cNvPr id="0" name=""/>
        <dsp:cNvSpPr/>
      </dsp:nvSpPr>
      <dsp:spPr>
        <a:xfrm>
          <a:off x="1631286" y="624073"/>
          <a:ext cx="4213074" cy="4213074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AAC18F-B1AB-4C70-9F60-67D632FF0B0E}">
      <dsp:nvSpPr>
        <dsp:cNvPr id="0" name=""/>
        <dsp:cNvSpPr/>
      </dsp:nvSpPr>
      <dsp:spPr>
        <a:xfrm>
          <a:off x="1631286" y="624073"/>
          <a:ext cx="4213074" cy="4213074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954C01-180C-45A7-B73E-5FDBEE4147F9}">
      <dsp:nvSpPr>
        <dsp:cNvPr id="0" name=""/>
        <dsp:cNvSpPr/>
      </dsp:nvSpPr>
      <dsp:spPr>
        <a:xfrm>
          <a:off x="1631286" y="624073"/>
          <a:ext cx="4213074" cy="4213074"/>
        </a:xfrm>
        <a:prstGeom prst="blockArc">
          <a:avLst>
            <a:gd name="adj1" fmla="val 0"/>
            <a:gd name="adj2" fmla="val 5400000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5AC0FE-0075-4BFE-B802-0952A9C08E9E}">
      <dsp:nvSpPr>
        <dsp:cNvPr id="0" name=""/>
        <dsp:cNvSpPr/>
      </dsp:nvSpPr>
      <dsp:spPr>
        <a:xfrm>
          <a:off x="1631286" y="624073"/>
          <a:ext cx="4213074" cy="4213074"/>
        </a:xfrm>
        <a:prstGeom prst="blockArc">
          <a:avLst>
            <a:gd name="adj1" fmla="val 16200000"/>
            <a:gd name="adj2" fmla="val 0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BE9117-538E-4C09-875B-7C2D35296828}">
      <dsp:nvSpPr>
        <dsp:cNvPr id="0" name=""/>
        <dsp:cNvSpPr/>
      </dsp:nvSpPr>
      <dsp:spPr>
        <a:xfrm>
          <a:off x="3011155" y="2010158"/>
          <a:ext cx="1453337" cy="14409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4400" kern="1200" dirty="0"/>
        </a:p>
      </dsp:txBody>
      <dsp:txXfrm>
        <a:off x="3223991" y="2221174"/>
        <a:ext cx="1027665" cy="1018872"/>
      </dsp:txXfrm>
    </dsp:sp>
    <dsp:sp modelId="{00F65906-CC64-4C6E-AE86-709F0A7FA3A3}">
      <dsp:nvSpPr>
        <dsp:cNvPr id="0" name=""/>
        <dsp:cNvSpPr/>
      </dsp:nvSpPr>
      <dsp:spPr>
        <a:xfrm>
          <a:off x="2639888" y="-149709"/>
          <a:ext cx="2195871" cy="16451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latin typeface="Arial" pitchFamily="34" charset="0"/>
              <a:cs typeface="Arial" pitchFamily="34" charset="0"/>
            </a:rPr>
            <a:t>Incidencia pública por los derechos de los</a:t>
          </a:r>
          <a:r>
            <a:rPr lang="es-VE" sz="1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VE" sz="1800" b="1" kern="1200" dirty="0" smtClean="0">
              <a:latin typeface="Arial" pitchFamily="34" charset="0"/>
              <a:cs typeface="Arial" pitchFamily="34" charset="0"/>
            </a:rPr>
            <a:t>excluidos</a:t>
          </a:r>
          <a:endParaRPr lang="es-VE" sz="1600" b="1" kern="1200" dirty="0">
            <a:latin typeface="Arial" pitchFamily="34" charset="0"/>
            <a:cs typeface="Arial" pitchFamily="34" charset="0"/>
          </a:endParaRPr>
        </a:p>
      </dsp:txBody>
      <dsp:txXfrm>
        <a:off x="2961466" y="91221"/>
        <a:ext cx="1552715" cy="1163311"/>
      </dsp:txXfrm>
    </dsp:sp>
    <dsp:sp modelId="{517A1665-CF53-4257-901E-CE3EB10F8D50}">
      <dsp:nvSpPr>
        <dsp:cNvPr id="0" name=""/>
        <dsp:cNvSpPr/>
      </dsp:nvSpPr>
      <dsp:spPr>
        <a:xfrm>
          <a:off x="4811137" y="1866135"/>
          <a:ext cx="1968842" cy="17289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latin typeface="Arial" pitchFamily="34" charset="0"/>
              <a:cs typeface="Arial" pitchFamily="34" charset="0"/>
            </a:rPr>
            <a:t>Líneas de acción del PAC</a:t>
          </a:r>
          <a:endParaRPr lang="es-VE" sz="1800" b="1" kern="1200" dirty="0">
            <a:latin typeface="Arial" pitchFamily="34" charset="0"/>
            <a:cs typeface="Arial" pitchFamily="34" charset="0"/>
          </a:endParaRPr>
        </a:p>
      </dsp:txBody>
      <dsp:txXfrm>
        <a:off x="5099467" y="2119334"/>
        <a:ext cx="1392182" cy="1222551"/>
      </dsp:txXfrm>
    </dsp:sp>
    <dsp:sp modelId="{9DF7B08A-064F-48F7-B02E-CD09E6B1A0CD}">
      <dsp:nvSpPr>
        <dsp:cNvPr id="0" name=""/>
        <dsp:cNvSpPr/>
      </dsp:nvSpPr>
      <dsp:spPr>
        <a:xfrm>
          <a:off x="2435086" y="3954371"/>
          <a:ext cx="2605476" cy="16679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latin typeface="Arial" pitchFamily="34" charset="0"/>
              <a:cs typeface="Arial" pitchFamily="34" charset="0"/>
            </a:rPr>
            <a:t>Iniciativa del Secretariado para la Justicia: GIAN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latin typeface="Arial" pitchFamily="34" charset="0"/>
              <a:cs typeface="Arial" pitchFamily="34" charset="0"/>
            </a:rPr>
            <a:t>Red de Derecho a la Educación</a:t>
          </a:r>
          <a:endParaRPr lang="es-VE" sz="1800" kern="1200" dirty="0">
            <a:latin typeface="Arial" pitchFamily="34" charset="0"/>
            <a:cs typeface="Arial" pitchFamily="34" charset="0"/>
          </a:endParaRPr>
        </a:p>
      </dsp:txBody>
      <dsp:txXfrm>
        <a:off x="2816649" y="4198636"/>
        <a:ext cx="1842350" cy="1179416"/>
      </dsp:txXfrm>
    </dsp:sp>
    <dsp:sp modelId="{BF8CF45A-1C26-4663-9A13-680E2ECA6411}">
      <dsp:nvSpPr>
        <dsp:cNvPr id="0" name=""/>
        <dsp:cNvSpPr/>
      </dsp:nvSpPr>
      <dsp:spPr>
        <a:xfrm>
          <a:off x="564835" y="1866135"/>
          <a:ext cx="2230507" cy="17289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latin typeface="Arial" pitchFamily="34" charset="0"/>
              <a:cs typeface="Arial" pitchFamily="34" charset="0"/>
            </a:rPr>
            <a:t>Llamamiento de la CG 35 a incidencia pública</a:t>
          </a:r>
          <a:endParaRPr lang="es-VE" sz="1800" b="1" kern="1200" dirty="0">
            <a:latin typeface="Arial" pitchFamily="34" charset="0"/>
            <a:cs typeface="Arial" pitchFamily="34" charset="0"/>
          </a:endParaRPr>
        </a:p>
      </dsp:txBody>
      <dsp:txXfrm>
        <a:off x="891485" y="2119334"/>
        <a:ext cx="1577207" cy="1222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A51B1-FDEA-4F26-B608-38197DB42116}">
      <dsp:nvSpPr>
        <dsp:cNvPr id="0" name=""/>
        <dsp:cNvSpPr/>
      </dsp:nvSpPr>
      <dsp:spPr>
        <a:xfrm>
          <a:off x="0" y="0"/>
          <a:ext cx="8207238" cy="816949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DESAFÍOS</a:t>
          </a:r>
          <a:endParaRPr lang="es-VE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28" y="23928"/>
        <a:ext cx="8159382" cy="769093"/>
      </dsp:txXfrm>
    </dsp:sp>
    <dsp:sp modelId="{F37EF0A6-D365-47B8-AF63-6D03928AA3F3}">
      <dsp:nvSpPr>
        <dsp:cNvPr id="0" name=""/>
        <dsp:cNvSpPr/>
      </dsp:nvSpPr>
      <dsp:spPr>
        <a:xfrm>
          <a:off x="0" y="1032978"/>
          <a:ext cx="1300087" cy="1855251"/>
        </a:xfrm>
        <a:prstGeom prst="roundRect">
          <a:avLst>
            <a:gd name="adj" fmla="val 16670"/>
          </a:avLst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0AEB2B-D7CB-4CC3-A6BB-5A1113D55225}">
      <dsp:nvSpPr>
        <dsp:cNvPr id="0" name=""/>
        <dsp:cNvSpPr/>
      </dsp:nvSpPr>
      <dsp:spPr>
        <a:xfrm>
          <a:off x="1378093" y="967980"/>
          <a:ext cx="6829144" cy="2009194"/>
        </a:xfrm>
        <a:prstGeom prst="roundRect">
          <a:avLst>
            <a:gd name="adj" fmla="val 16670"/>
          </a:avLst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Arial" pitchFamily="34" charset="0"/>
              <a:cs typeface="Arial" pitchFamily="34" charset="0"/>
            </a:rPr>
            <a:t>Negar la Educación de Calidad (EC) es perpetuar la pobreza y privar de oportunidades de vida digna.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Arial" pitchFamily="34" charset="0"/>
              <a:cs typeface="Arial" pitchFamily="34" charset="0"/>
            </a:rPr>
            <a:t>Más de media humanidad carece de ello. Su derecho está negado</a:t>
          </a:r>
          <a:r>
            <a:rPr lang="es-VE" sz="2400" kern="1200" dirty="0" smtClean="0"/>
            <a:t>.</a:t>
          </a:r>
          <a:endParaRPr lang="es-VE" sz="2400" kern="1200" dirty="0"/>
        </a:p>
      </dsp:txBody>
      <dsp:txXfrm>
        <a:off x="1476191" y="1066078"/>
        <a:ext cx="6632948" cy="1812998"/>
      </dsp:txXfrm>
    </dsp:sp>
    <dsp:sp modelId="{982EB2C0-4039-428C-A7AC-44F833C50579}">
      <dsp:nvSpPr>
        <dsp:cNvPr id="0" name=""/>
        <dsp:cNvSpPr/>
      </dsp:nvSpPr>
      <dsp:spPr>
        <a:xfrm>
          <a:off x="0" y="3265223"/>
          <a:ext cx="1300087" cy="1886076"/>
        </a:xfrm>
        <a:prstGeom prst="roundRect">
          <a:avLst>
            <a:gd name="adj" fmla="val 16670"/>
          </a:avLst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C63A5C-5A05-44CE-BF0F-2B8147D02189}">
      <dsp:nvSpPr>
        <dsp:cNvPr id="0" name=""/>
        <dsp:cNvSpPr/>
      </dsp:nvSpPr>
      <dsp:spPr>
        <a:xfrm>
          <a:off x="1378093" y="3265223"/>
          <a:ext cx="6829144" cy="1886076"/>
        </a:xfrm>
        <a:prstGeom prst="roundRect">
          <a:avLst>
            <a:gd name="adj" fmla="val 16670"/>
          </a:avLst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Arial" pitchFamily="34" charset="0"/>
              <a:cs typeface="Arial" pitchFamily="34" charset="0"/>
            </a:rPr>
            <a:t>Enorme desafío humanitario que interpela a nuestra identidad cristiana de espiritualidad ignaciana y compromiso educativo. </a:t>
          </a:r>
          <a:endParaRPr lang="es-VE" sz="2400" kern="1200" dirty="0">
            <a:latin typeface="Arial" pitchFamily="34" charset="0"/>
            <a:cs typeface="Arial" pitchFamily="34" charset="0"/>
          </a:endParaRPr>
        </a:p>
      </dsp:txBody>
      <dsp:txXfrm>
        <a:off x="1470180" y="3357310"/>
        <a:ext cx="6644970" cy="1701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A37AC-2D84-4840-A2D3-390AA383B624}">
      <dsp:nvSpPr>
        <dsp:cNvPr id="0" name=""/>
        <dsp:cNvSpPr/>
      </dsp:nvSpPr>
      <dsp:spPr>
        <a:xfrm>
          <a:off x="2177504" y="3655862"/>
          <a:ext cx="91941" cy="919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126F3C-F3DC-4E91-9763-022916AAB343}">
      <dsp:nvSpPr>
        <dsp:cNvPr id="0" name=""/>
        <dsp:cNvSpPr/>
      </dsp:nvSpPr>
      <dsp:spPr>
        <a:xfrm>
          <a:off x="1972700" y="3749249"/>
          <a:ext cx="91941" cy="919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54E816-59CA-4DA5-9DA5-645A3752FD6B}">
      <dsp:nvSpPr>
        <dsp:cNvPr id="0" name=""/>
        <dsp:cNvSpPr/>
      </dsp:nvSpPr>
      <dsp:spPr>
        <a:xfrm>
          <a:off x="1761841" y="3826130"/>
          <a:ext cx="91941" cy="919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0F5603-1AF9-491C-A320-7D668385012E}">
      <dsp:nvSpPr>
        <dsp:cNvPr id="0" name=""/>
        <dsp:cNvSpPr/>
      </dsp:nvSpPr>
      <dsp:spPr>
        <a:xfrm>
          <a:off x="1544925" y="3886072"/>
          <a:ext cx="91941" cy="919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015672-1FA2-4EEA-BA13-F0C11F04B2B5}">
      <dsp:nvSpPr>
        <dsp:cNvPr id="0" name=""/>
        <dsp:cNvSpPr/>
      </dsp:nvSpPr>
      <dsp:spPr>
        <a:xfrm>
          <a:off x="3134906" y="2875757"/>
          <a:ext cx="91941" cy="919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B10452-64DE-4F7A-9BBC-58D8CF2C7D7D}">
      <dsp:nvSpPr>
        <dsp:cNvPr id="0" name=""/>
        <dsp:cNvSpPr/>
      </dsp:nvSpPr>
      <dsp:spPr>
        <a:xfrm>
          <a:off x="3681049" y="1731227"/>
          <a:ext cx="91941" cy="919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F97007-498A-463E-B257-C34584F28AA7}">
      <dsp:nvSpPr>
        <dsp:cNvPr id="0" name=""/>
        <dsp:cNvSpPr/>
      </dsp:nvSpPr>
      <dsp:spPr>
        <a:xfrm>
          <a:off x="3533502" y="303061"/>
          <a:ext cx="91941" cy="919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B18CB9-7D13-4D96-BF02-59F947B55EF4}">
      <dsp:nvSpPr>
        <dsp:cNvPr id="0" name=""/>
        <dsp:cNvSpPr/>
      </dsp:nvSpPr>
      <dsp:spPr>
        <a:xfrm>
          <a:off x="3664532" y="210109"/>
          <a:ext cx="91941" cy="919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30E947-599B-4B1A-BEC9-E3470ED851DD}">
      <dsp:nvSpPr>
        <dsp:cNvPr id="0" name=""/>
        <dsp:cNvSpPr/>
      </dsp:nvSpPr>
      <dsp:spPr>
        <a:xfrm>
          <a:off x="3795563" y="117157"/>
          <a:ext cx="91941" cy="919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CD125B-9C03-498A-A60F-EAD16D6B40A5}">
      <dsp:nvSpPr>
        <dsp:cNvPr id="0" name=""/>
        <dsp:cNvSpPr/>
      </dsp:nvSpPr>
      <dsp:spPr>
        <a:xfrm>
          <a:off x="3926593" y="210109"/>
          <a:ext cx="91941" cy="919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37AA92-FE53-4E9A-A635-FDBE028F5316}">
      <dsp:nvSpPr>
        <dsp:cNvPr id="0" name=""/>
        <dsp:cNvSpPr/>
      </dsp:nvSpPr>
      <dsp:spPr>
        <a:xfrm>
          <a:off x="4058174" y="303061"/>
          <a:ext cx="91941" cy="919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9117DC-4B1E-4C04-AD81-CD836EAEFC00}">
      <dsp:nvSpPr>
        <dsp:cNvPr id="0" name=""/>
        <dsp:cNvSpPr/>
      </dsp:nvSpPr>
      <dsp:spPr>
        <a:xfrm>
          <a:off x="3795563" y="313486"/>
          <a:ext cx="91941" cy="919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B55C97-BCB8-417A-8FD0-C52295A67798}">
      <dsp:nvSpPr>
        <dsp:cNvPr id="0" name=""/>
        <dsp:cNvSpPr/>
      </dsp:nvSpPr>
      <dsp:spPr>
        <a:xfrm>
          <a:off x="3795563" y="509815"/>
          <a:ext cx="91941" cy="919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EBA6DD-EBFC-4168-8147-F70C3A047518}">
      <dsp:nvSpPr>
        <dsp:cNvPr id="0" name=""/>
        <dsp:cNvSpPr/>
      </dsp:nvSpPr>
      <dsp:spPr>
        <a:xfrm>
          <a:off x="1020529" y="4070602"/>
          <a:ext cx="1979217" cy="530784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893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Conscientes</a:t>
          </a:r>
          <a:endParaRPr lang="es-VE" sz="1800" kern="1200" dirty="0"/>
        </a:p>
      </dsp:txBody>
      <dsp:txXfrm>
        <a:off x="1046440" y="4096513"/>
        <a:ext cx="1927395" cy="478962"/>
      </dsp:txXfrm>
    </dsp:sp>
    <dsp:sp modelId="{284B0A7B-B7F8-4871-8B0B-D1CF2DD5C344}">
      <dsp:nvSpPr>
        <dsp:cNvPr id="0" name=""/>
        <dsp:cNvSpPr/>
      </dsp:nvSpPr>
      <dsp:spPr>
        <a:xfrm>
          <a:off x="471908" y="3550025"/>
          <a:ext cx="917762" cy="917796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dk2">
              <a:tint val="4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D1D953-56DA-4F65-B414-CD95CAF6704B}">
      <dsp:nvSpPr>
        <dsp:cNvPr id="0" name=""/>
        <dsp:cNvSpPr/>
      </dsp:nvSpPr>
      <dsp:spPr>
        <a:xfrm>
          <a:off x="2797145" y="3429926"/>
          <a:ext cx="1979217" cy="530784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1893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Competentes</a:t>
          </a:r>
          <a:endParaRPr lang="es-VE" sz="1400" kern="1200" dirty="0"/>
        </a:p>
      </dsp:txBody>
      <dsp:txXfrm>
        <a:off x="2823056" y="3455837"/>
        <a:ext cx="1927395" cy="478962"/>
      </dsp:txXfrm>
    </dsp:sp>
    <dsp:sp modelId="{92A43FBE-5FB9-4619-9D9E-4B98C0E0928B}">
      <dsp:nvSpPr>
        <dsp:cNvPr id="0" name=""/>
        <dsp:cNvSpPr/>
      </dsp:nvSpPr>
      <dsp:spPr>
        <a:xfrm>
          <a:off x="2248524" y="2909349"/>
          <a:ext cx="917762" cy="917796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dk2">
              <a:tint val="4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DFCB91-5DD1-4023-B19E-939868406E08}">
      <dsp:nvSpPr>
        <dsp:cNvPr id="0" name=""/>
        <dsp:cNvSpPr/>
      </dsp:nvSpPr>
      <dsp:spPr>
        <a:xfrm>
          <a:off x="3553597" y="2419612"/>
          <a:ext cx="1979217" cy="530784"/>
        </a:xfrm>
        <a:prstGeom prst="round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1893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Compasivos</a:t>
          </a:r>
          <a:endParaRPr lang="es-VE" sz="1400" kern="1200" dirty="0"/>
        </a:p>
      </dsp:txBody>
      <dsp:txXfrm>
        <a:off x="3579508" y="2445523"/>
        <a:ext cx="1927395" cy="478962"/>
      </dsp:txXfrm>
    </dsp:sp>
    <dsp:sp modelId="{3925547C-62DE-4895-AE7D-A63566B62014}">
      <dsp:nvSpPr>
        <dsp:cNvPr id="0" name=""/>
        <dsp:cNvSpPr/>
      </dsp:nvSpPr>
      <dsp:spPr>
        <a:xfrm>
          <a:off x="3004977" y="1899035"/>
          <a:ext cx="917762" cy="917796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dk2">
              <a:tint val="4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A9D0F5E-907B-4511-8861-E084B02828F5}">
      <dsp:nvSpPr>
        <dsp:cNvPr id="0" name=""/>
        <dsp:cNvSpPr/>
      </dsp:nvSpPr>
      <dsp:spPr>
        <a:xfrm>
          <a:off x="3885577" y="1216009"/>
          <a:ext cx="1979217" cy="530784"/>
        </a:xfrm>
        <a:prstGeom prst="round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18934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/>
            <a:t>Comprometidos</a:t>
          </a:r>
          <a:endParaRPr lang="es-VE" sz="1600" kern="1200" dirty="0"/>
        </a:p>
      </dsp:txBody>
      <dsp:txXfrm>
        <a:off x="3911488" y="1241920"/>
        <a:ext cx="1927395" cy="478962"/>
      </dsp:txXfrm>
    </dsp:sp>
    <dsp:sp modelId="{2B9F91FC-BEBF-4E78-965C-D7FC25C49158}">
      <dsp:nvSpPr>
        <dsp:cNvPr id="0" name=""/>
        <dsp:cNvSpPr/>
      </dsp:nvSpPr>
      <dsp:spPr>
        <a:xfrm>
          <a:off x="3336957" y="695432"/>
          <a:ext cx="917762" cy="917796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dk2">
              <a:tint val="4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56889C-33D6-407C-AE7C-42FA1E4315CF}" type="datetimeFigureOut">
              <a:rPr lang="es-VE"/>
              <a:pPr>
                <a:defRPr/>
              </a:pPr>
              <a:t>18/04/2013</a:t>
            </a:fld>
            <a:endParaRPr lang="es-V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V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V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C66985-BE0F-4F1D-BD77-BE429DE2671E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257295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0B8305-DF51-418E-ACFE-918E7B9F3ACA}" type="slidenum">
              <a:rPr lang="es-V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V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8ABC94-7900-40EB-A234-531139837AB6}" type="slidenum">
              <a:rPr lang="es-VE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V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5B65C3-396D-42D9-9008-BBBD85D431E4}" type="slidenum">
              <a:rPr lang="es-VE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V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68DCE1-DE36-48B0-BB56-F1EC830F5020}" type="slidenum">
              <a:rPr lang="es-V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V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3F0007-5816-4E8F-B25E-08E700AA33A9}" type="slidenum">
              <a:rPr lang="es-V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V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5A423C-ABC0-41E5-A7B5-3857D587B48D}" type="slidenum">
              <a:rPr lang="es-V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V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4DC9CF-B771-4A1F-860A-39B2D571BA25}" type="slidenum">
              <a:rPr lang="es-V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V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745981-C694-43A2-896E-208D20947136}" type="slidenum">
              <a:rPr lang="es-V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V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5CB1A-0E6D-4A1D-A9CB-90BA5035B8AF}" type="slidenum">
              <a:rPr lang="es-V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V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FC8BB2-C38A-4BB3-802D-44811A901B85}" type="slidenum">
              <a:rPr lang="es-VE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V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90403A-4153-429A-984E-C98306749572}" type="slidenum">
              <a:rPr lang="es-VE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V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B9B8-C12B-458D-B835-37DC11298328}" type="datetimeFigureOut">
              <a:rPr lang="es-VE"/>
              <a:pPr>
                <a:defRPr/>
              </a:pPr>
              <a:t>18/04/2013</a:t>
            </a:fld>
            <a:endParaRPr lang="es-V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AE5E-2947-4360-BC50-19135B5CD0C1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0497-B4A3-4C5F-BE54-2774B96DD9FE}" type="datetimeFigureOut">
              <a:rPr lang="es-VE"/>
              <a:pPr>
                <a:defRPr/>
              </a:pPr>
              <a:t>18/04/2013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600C-17F7-4FBF-8C69-C8D5AB148312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1B02-A27B-4CCA-AE45-7D551274D900}" type="datetimeFigureOut">
              <a:rPr lang="es-VE"/>
              <a:pPr>
                <a:defRPr/>
              </a:pPr>
              <a:t>18/04/2013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133F-7671-4D9C-B8AC-B3423F28631B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4602-74C1-42D8-9DD6-0F63D1730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FF60-AA43-4A69-ACF3-EAAD1844F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1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4602-74C1-42D8-9DD6-0F63D1730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FF60-AA43-4A69-ACF3-EAAD1844F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20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4602-74C1-42D8-9DD6-0F63D1730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FF60-AA43-4A69-ACF3-EAAD1844F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27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4602-74C1-42D8-9DD6-0F63D1730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FF60-AA43-4A69-ACF3-EAAD1844F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63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4602-74C1-42D8-9DD6-0F63D1730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FF60-AA43-4A69-ACF3-EAAD1844F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2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4602-74C1-42D8-9DD6-0F63D1730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FF60-AA43-4A69-ACF3-EAAD1844F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81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4602-74C1-42D8-9DD6-0F63D1730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FF60-AA43-4A69-ACF3-EAAD1844F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7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4602-74C1-42D8-9DD6-0F63D1730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FF60-AA43-4A69-ACF3-EAAD1844F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4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E687-137B-4591-B74B-723B6F03C9A8}" type="datetimeFigureOut">
              <a:rPr lang="es-VE"/>
              <a:pPr>
                <a:defRPr/>
              </a:pPr>
              <a:t>18/04/2013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18584-2D49-40C4-823E-77C0A633F0F9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4602-74C1-42D8-9DD6-0F63D1730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FF60-AA43-4A69-ACF3-EAAD1844F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1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4602-74C1-42D8-9DD6-0F63D1730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FF60-AA43-4A69-ACF3-EAAD1844F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17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4602-74C1-42D8-9DD6-0F63D1730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FF60-AA43-4A69-ACF3-EAAD1844F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7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53EB0-AFF3-447E-B3B4-2DC05F58D723}" type="datetimeFigureOut">
              <a:rPr lang="es-VE"/>
              <a:pPr>
                <a:defRPr/>
              </a:pPr>
              <a:t>18/04/2013</a:t>
            </a:fld>
            <a:endParaRPr lang="es-V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0034-D1DF-49DF-853C-5D96E7582DC5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0C5B-7AD0-4BCB-8AAC-BEAEF972470C}" type="datetimeFigureOut">
              <a:rPr lang="es-VE"/>
              <a:pPr>
                <a:defRPr/>
              </a:pPr>
              <a:t>18/04/2013</a:t>
            </a:fld>
            <a:endParaRPr lang="es-V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0CE98-5109-4454-8BB9-610A13A514D9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BE0DF-2327-4B99-BC28-A07F8289D520}" type="datetimeFigureOut">
              <a:rPr lang="es-VE"/>
              <a:pPr>
                <a:defRPr/>
              </a:pPr>
              <a:t>18/04/2013</a:t>
            </a:fld>
            <a:endParaRPr lang="es-V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E485-6AEC-4048-8A2E-ED4702994F5C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9A05-B819-4FE5-98ED-10E95A1D9DB2}" type="datetimeFigureOut">
              <a:rPr lang="es-VE"/>
              <a:pPr>
                <a:defRPr/>
              </a:pPr>
              <a:t>18/04/2013</a:t>
            </a:fld>
            <a:endParaRPr lang="es-V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A0A2-7B57-4E3F-B27E-8C0DE9D83708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29C6-5F8A-420C-ACA3-734279604350}" type="datetimeFigureOut">
              <a:rPr lang="es-VE"/>
              <a:pPr>
                <a:defRPr/>
              </a:pPr>
              <a:t>18/04/2013</a:t>
            </a:fld>
            <a:endParaRPr lang="es-V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39BF-15D7-4FB0-B956-EBCA0E6A5DEA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8B51-5B67-42F4-86A2-1D92A0892BB8}" type="datetimeFigureOut">
              <a:rPr lang="es-VE"/>
              <a:pPr>
                <a:defRPr/>
              </a:pPr>
              <a:t>18/04/2013</a:t>
            </a:fld>
            <a:endParaRPr lang="es-V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CFAE-67C0-44A8-B89F-3AD92F692768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254D-CAB3-4208-9BE0-0D5CA4CB1545}" type="datetimeFigureOut">
              <a:rPr lang="es-VE"/>
              <a:pPr>
                <a:defRPr/>
              </a:pPr>
              <a:t>18/04/2013</a:t>
            </a:fld>
            <a:endParaRPr lang="es-VE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2C50-7075-4948-9EF2-0AE616737D75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4FE1EE-F21E-4F10-9E07-3F99A54173BA}" type="datetimeFigureOut">
              <a:rPr lang="es-VE"/>
              <a:pPr>
                <a:defRPr/>
              </a:pPr>
              <a:t>18/04/2013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1AB9BF-BE23-477A-A311-9528EFB995FA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CF4602-74C1-42D8-9DD6-0F63D1730E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DCFF60-AA43-4A69-ACF3-EAAD1844FC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28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5796136" y="5777880"/>
            <a:ext cx="29902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sz="2400" dirty="0">
                <a:latin typeface="Trebuchet MS" pitchFamily="34" charset="0"/>
              </a:rPr>
              <a:t>Luis Ugalde, S.J. </a:t>
            </a:r>
          </a:p>
          <a:p>
            <a:r>
              <a:rPr lang="es-VE" sz="2400" dirty="0" smtClean="0">
                <a:latin typeface="Trebuchet MS" pitchFamily="34" charset="0"/>
              </a:rPr>
              <a:t>Caracas, abril 2013</a:t>
            </a:r>
            <a:endParaRPr lang="es-VE" sz="2400" dirty="0">
              <a:latin typeface="Trebuchet MS" pitchFamily="34" charset="0"/>
            </a:endParaRPr>
          </a:p>
        </p:txBody>
      </p:sp>
      <p:pic>
        <p:nvPicPr>
          <p:cNvPr id="2052" name="Picture 4" descr="http://1.bp.blogspot.com/-hcYMtKz5Xjk/UByUSqbCYgI/AAAAAAAABAw/CQfauRom3vQ/s1600/Educaci%C3%B3n_Uruguay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463"/>
            <a:ext cx="9144000" cy="171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5" y="4369172"/>
            <a:ext cx="2762313" cy="2332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72266" y="1916832"/>
            <a:ext cx="7399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  <a:cs typeface="Aharoni" pitchFamily="2" charset="-79"/>
              </a:rPr>
              <a:t>Derecho a </a:t>
            </a:r>
            <a:endParaRPr lang="es-VE" sz="4800" b="1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  <a:cs typeface="Aharoni" pitchFamily="2" charset="-79"/>
            </a:endParaRPr>
          </a:p>
          <a:p>
            <a:pPr algn="ctr"/>
            <a:r>
              <a:rPr lang="es-VE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  <a:cs typeface="Aharoni" pitchFamily="2" charset="-79"/>
              </a:rPr>
              <a:t>Educación </a:t>
            </a:r>
            <a:r>
              <a:rPr lang="es-VE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  <a:cs typeface="Aharoni" pitchFamily="2" charset="-79"/>
              </a:rPr>
              <a:t>de Calidad </a:t>
            </a:r>
            <a:endParaRPr lang="es-VE" sz="4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  <a:cs typeface="Aharoni" pitchFamily="2" charset="-79"/>
            </a:endParaRPr>
          </a:p>
          <a:p>
            <a:pPr algn="ctr"/>
            <a:r>
              <a:rPr lang="es-VE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  <a:cs typeface="Aharoni" pitchFamily="2" charset="-79"/>
              </a:rPr>
              <a:t>para todas </a:t>
            </a:r>
            <a:r>
              <a:rPr lang="es-VE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  <a:cs typeface="Aharoni" pitchFamily="2" charset="-79"/>
              </a:rPr>
              <a:t>las personas</a:t>
            </a:r>
            <a:endParaRPr lang="es-E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arias pastoral 038 (1).JPG"/>
          <p:cNvPicPr>
            <a:picLocks noChangeAspect="1"/>
          </p:cNvPicPr>
          <p:nvPr/>
        </p:nvPicPr>
        <p:blipFill>
          <a:blip r:embed="rId2" cstate="screen">
            <a:lum bright="30000" contrast="10000"/>
          </a:blip>
          <a:srcRect/>
          <a:stretch>
            <a:fillRect/>
          </a:stretch>
        </p:blipFill>
        <p:spPr>
          <a:xfrm>
            <a:off x="0" y="0"/>
            <a:ext cx="9144000" cy="702940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88424" cy="1224136"/>
          </a:xfrm>
        </p:spPr>
        <p:txBody>
          <a:bodyPr>
            <a:noAutofit/>
          </a:bodyPr>
          <a:lstStyle/>
          <a:p>
            <a:pPr algn="l"/>
            <a:r>
              <a:rPr lang="es-VE" dirty="0" smtClean="0">
                <a:latin typeface="Arial Rounded MT Bold" pitchFamily="34" charset="0"/>
              </a:rPr>
              <a:t>COMPASIVOS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3456384" cy="2952328"/>
          </a:xfrm>
        </p:spPr>
        <p:txBody>
          <a:bodyPr>
            <a:noAutofit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es-ES" sz="2400" b="1" dirty="0" err="1" smtClean="0">
                <a:solidFill>
                  <a:schemeClr val="tx1"/>
                </a:solidFill>
              </a:rPr>
              <a:t>Com</a:t>
            </a:r>
            <a:r>
              <a:rPr lang="es-ES" sz="2400" b="1" dirty="0" smtClean="0">
                <a:solidFill>
                  <a:schemeClr val="tx1"/>
                </a:solidFill>
              </a:rPr>
              <a:t>-padecerse del otro, </a:t>
            </a:r>
            <a:r>
              <a:rPr lang="es-ES" sz="2400" b="1" dirty="0" err="1" smtClean="0">
                <a:solidFill>
                  <a:schemeClr val="tx1"/>
                </a:solidFill>
              </a:rPr>
              <a:t>sim-patizar</a:t>
            </a:r>
            <a:r>
              <a:rPr lang="es-ES" sz="2400" b="1" dirty="0" smtClean="0">
                <a:solidFill>
                  <a:schemeClr val="tx1"/>
                </a:solidFill>
              </a:rPr>
              <a:t> con él; amarlo como a sí mismo. 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</a:rPr>
              <a:t>Reconocer, afirmar y amar la vida y dignidad del otro.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35696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4725144"/>
            <a:ext cx="8568952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s-ES" sz="2400" b="1" dirty="0" smtClean="0">
                <a:solidFill>
                  <a:prstClr val="black"/>
                </a:solidFill>
                <a:latin typeface="Calibri"/>
                <a:cs typeface="+mn-cs"/>
              </a:rPr>
              <a:t>No como Caín que mata a su hermano. Sí como Jesús y el buen samaritano que se hace hermano del que es lejano.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s-ES" sz="2400" b="1" dirty="0" smtClean="0">
                <a:solidFill>
                  <a:prstClr val="black"/>
                </a:solidFill>
                <a:latin typeface="Calibri"/>
                <a:cs typeface="+mn-cs"/>
              </a:rPr>
              <a:t>Sentido central de la vida.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s-ES" sz="2400" b="1" dirty="0" smtClean="0">
                <a:solidFill>
                  <a:prstClr val="black"/>
                </a:solidFill>
                <a:latin typeface="Calibri"/>
                <a:cs typeface="+mn-cs"/>
              </a:rPr>
              <a:t>La sociedad individualista alimenta el “homo </a:t>
            </a:r>
            <a:r>
              <a:rPr lang="es-ES" sz="2400" b="1" dirty="0" err="1" smtClean="0">
                <a:solidFill>
                  <a:prstClr val="black"/>
                </a:solidFill>
                <a:latin typeface="Calibri"/>
                <a:cs typeface="+mn-cs"/>
              </a:rPr>
              <a:t>homini</a:t>
            </a:r>
            <a:r>
              <a:rPr lang="es-ES" sz="2400" b="1" dirty="0" smtClean="0">
                <a:solidFill>
                  <a:prstClr val="black"/>
                </a:solidFill>
                <a:latin typeface="Calibri"/>
                <a:cs typeface="+mn-cs"/>
              </a:rPr>
              <a:t> lupus”.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39871"/>
            <a:ext cx="393050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arias pastoral 038 (1).JPG"/>
          <p:cNvPicPr>
            <a:picLocks noChangeAspect="1"/>
          </p:cNvPicPr>
          <p:nvPr/>
        </p:nvPicPr>
        <p:blipFill>
          <a:blip r:embed="rId2" cstate="screen">
            <a:lum bright="30000" contrast="10000"/>
          </a:blip>
          <a:srcRect/>
          <a:stretch>
            <a:fillRect/>
          </a:stretch>
        </p:blipFill>
        <p:spPr>
          <a:xfrm>
            <a:off x="0" y="0"/>
            <a:ext cx="9144000" cy="702940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96944" cy="1224136"/>
          </a:xfrm>
        </p:spPr>
        <p:txBody>
          <a:bodyPr>
            <a:noAutofit/>
          </a:bodyPr>
          <a:lstStyle/>
          <a:p>
            <a:pPr algn="l"/>
            <a:r>
              <a:rPr lang="es-VE" sz="4000" dirty="0" smtClean="0">
                <a:latin typeface="Arial Rounded MT Bold" pitchFamily="34" charset="0"/>
              </a:rPr>
              <a:t>COMPROMETIDOS </a:t>
            </a:r>
            <a:r>
              <a:rPr lang="es-VE" sz="4000" dirty="0">
                <a:latin typeface="Arial Rounded MT Bold" pitchFamily="34" charset="0"/>
              </a:rPr>
              <a:t>(</a:t>
            </a:r>
            <a:r>
              <a:rPr lang="en-US" sz="4000" dirty="0">
                <a:latin typeface="Arial Rounded MT Bold" pitchFamily="34" charset="0"/>
              </a:rPr>
              <a:t>COMMITED</a:t>
            </a:r>
            <a:r>
              <a:rPr lang="es-VE" sz="4000" dirty="0">
                <a:latin typeface="Arial Rounded MT Bold" pitchFamily="34" charset="0"/>
              </a:rPr>
              <a:t>)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568952" cy="4536504"/>
          </a:xfrm>
        </p:spPr>
        <p:txBody>
          <a:bodyPr>
            <a:noAutofit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</a:rPr>
              <a:t>Usa no sólo la compasión sino compromete a toda la persona, inteligencia, voluntad, afecto…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</a:rPr>
              <a:t>Va a la causa de los males con creatividad.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</a:rPr>
              <a:t>Cambia estructuras e instituciones y leyes. Organiza medios y fines…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</a:rPr>
              <a:t>Asume lo público con responsabilidad( en cultura individualista)</a:t>
            </a:r>
          </a:p>
          <a:p>
            <a:pPr marL="7938" lvl="0" indent="-7938" algn="l"/>
            <a:r>
              <a:rPr lang="es-ES" sz="2400" b="1" dirty="0" smtClean="0">
                <a:solidFill>
                  <a:schemeClr val="tx1"/>
                </a:solidFill>
              </a:rPr>
              <a:t>Nota: </a:t>
            </a:r>
            <a:r>
              <a:rPr lang="es-ES" sz="2400" dirty="0" smtClean="0">
                <a:solidFill>
                  <a:schemeClr val="tx1"/>
                </a:solidFill>
              </a:rPr>
              <a:t>Queremos formar hombres y mujeres “para los demás“ y “con los demás” y “en todo amar y servir”.</a:t>
            </a:r>
          </a:p>
        </p:txBody>
      </p:sp>
      <p:pic>
        <p:nvPicPr>
          <p:cNvPr id="5" name="4 Imagen" descr="ITJO 1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t="44495" b="4599"/>
          <a:stretch>
            <a:fillRect/>
          </a:stretch>
        </p:blipFill>
        <p:spPr>
          <a:xfrm>
            <a:off x="1906612" y="5013176"/>
            <a:ext cx="547370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8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3 Rectángulo"/>
          <p:cNvSpPr>
            <a:spLocks noChangeArrowheads="1"/>
          </p:cNvSpPr>
          <p:nvPr/>
        </p:nvSpPr>
        <p:spPr bwMode="auto">
          <a:xfrm>
            <a:off x="445179" y="1287244"/>
            <a:ext cx="470288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400" dirty="0"/>
              <a:t>Formamos para </a:t>
            </a:r>
            <a:r>
              <a:rPr lang="es-VE" sz="2400" b="1" dirty="0"/>
              <a:t>cuidar solidariamente del ot</a:t>
            </a:r>
            <a:r>
              <a:rPr lang="es-VE" sz="2400" dirty="0"/>
              <a:t>ro (como </a:t>
            </a:r>
            <a:r>
              <a:rPr lang="es-VE" sz="2400" dirty="0" smtClean="0"/>
              <a:t>el </a:t>
            </a:r>
            <a:r>
              <a:rPr lang="es-VE" sz="2400" dirty="0"/>
              <a:t>samaritano) y </a:t>
            </a:r>
            <a:r>
              <a:rPr lang="es-VE" sz="2400" b="1" dirty="0"/>
              <a:t>cuidar la casa común</a:t>
            </a:r>
            <a:r>
              <a:rPr lang="es-VE" sz="2400" dirty="0"/>
              <a:t> hábitat para nosotros y para los que vendrán.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400" dirty="0"/>
              <a:t>Queremos y podemos hacer incidencia eficaz en políticas públicas educativas: </a:t>
            </a:r>
            <a:r>
              <a:rPr lang="es-VE" sz="2400" b="1" dirty="0"/>
              <a:t>educación de calidad para todas las personas</a:t>
            </a:r>
            <a:r>
              <a:rPr lang="es-VE" sz="2400" b="1" dirty="0" smtClean="0"/>
              <a:t>.</a:t>
            </a:r>
            <a:endParaRPr lang="es-VE" sz="2400" b="1" dirty="0"/>
          </a:p>
        </p:txBody>
      </p:sp>
      <p:sp>
        <p:nvSpPr>
          <p:cNvPr id="12294" name="4 Rectángulo"/>
          <p:cNvSpPr>
            <a:spLocks noChangeArrowheads="1"/>
          </p:cNvSpPr>
          <p:nvPr/>
        </p:nvSpPr>
        <p:spPr bwMode="auto">
          <a:xfrm>
            <a:off x="493713" y="385763"/>
            <a:ext cx="8208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3600" b="1">
                <a:latin typeface="Cambria" pitchFamily="18" charset="0"/>
                <a:cs typeface="Aharoni" pitchFamily="2" charset="-79"/>
              </a:rPr>
              <a:t>¿Qué educación para qué sociedad?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965"/>
            <a:ext cx="3765424" cy="282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5179" y="5284131"/>
            <a:ext cx="8079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VE" sz="2400" dirty="0">
                <a:solidFill>
                  <a:prstClr val="black"/>
                </a:solidFill>
              </a:rPr>
              <a:t>Con esa conciencia y bandera como distintivo la educación de la Compañía de Jesús se pone a valer más y a multiplicar.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Rectángulo"/>
          <p:cNvSpPr>
            <a:spLocks noChangeArrowheads="1"/>
          </p:cNvSpPr>
          <p:nvPr/>
        </p:nvSpPr>
        <p:spPr bwMode="auto">
          <a:xfrm>
            <a:off x="684212" y="1213869"/>
            <a:ext cx="7704137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1663">
              <a:spcBef>
                <a:spcPts val="600"/>
              </a:spcBef>
              <a:spcAft>
                <a:spcPts val="600"/>
              </a:spcAft>
            </a:pPr>
            <a:r>
              <a:rPr lang="es-VE" sz="2400" dirty="0" smtClean="0"/>
              <a:t>La </a:t>
            </a:r>
            <a:r>
              <a:rPr lang="es-VE" sz="2400" b="1" dirty="0"/>
              <a:t>educación</a:t>
            </a:r>
            <a:r>
              <a:rPr lang="es-VE" sz="2400" dirty="0"/>
              <a:t> es hoy un </a:t>
            </a:r>
            <a:r>
              <a:rPr lang="es-VE" sz="2400" b="1" dirty="0"/>
              <a:t>derecho inalienable de todo ser humano.</a:t>
            </a:r>
          </a:p>
          <a:p>
            <a:pPr marL="3141663">
              <a:spcBef>
                <a:spcPts val="600"/>
              </a:spcBef>
              <a:spcAft>
                <a:spcPts val="600"/>
              </a:spcAft>
            </a:pPr>
            <a:r>
              <a:rPr lang="es-VE" sz="2400" dirty="0"/>
              <a:t>Sin él, es prácticamente </a:t>
            </a:r>
            <a:r>
              <a:rPr lang="es-VE" sz="2400" b="1" dirty="0"/>
              <a:t>imposible acceder al resto de los derechos humanos y disfrutar de las libertades fundamentales.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400" dirty="0"/>
              <a:t>Nos comprometemos a </a:t>
            </a:r>
            <a:r>
              <a:rPr lang="es-VE" sz="2400" b="1" dirty="0"/>
              <a:t>trabajar para que se haga realidad en todas las personas y sociedades</a:t>
            </a:r>
            <a:r>
              <a:rPr lang="es-VE" sz="2400" dirty="0"/>
              <a:t>.</a:t>
            </a:r>
            <a:endParaRPr lang="es-VE" sz="2800" dirty="0"/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s-VE" sz="2800" b="1" dirty="0"/>
              <a:t>Disponibilidad, accesibilidad, adaptabilidad, aceptabilidad y rendición de cuentas.</a:t>
            </a:r>
          </a:p>
        </p:txBody>
      </p:sp>
      <p:sp>
        <p:nvSpPr>
          <p:cNvPr id="13315" name="4 Rectángulo"/>
          <p:cNvSpPr>
            <a:spLocks noChangeArrowheads="1"/>
          </p:cNvSpPr>
          <p:nvPr/>
        </p:nvSpPr>
        <p:spPr bwMode="auto">
          <a:xfrm>
            <a:off x="323850" y="550863"/>
            <a:ext cx="8351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3600" b="1">
                <a:latin typeface="Cambria" pitchFamily="18" charset="0"/>
                <a:cs typeface="Aharoni" pitchFamily="2" charset="-79"/>
              </a:rPr>
              <a:t>La Educación como Derecho Humano</a:t>
            </a:r>
          </a:p>
        </p:txBody>
      </p:sp>
      <p:pic>
        <p:nvPicPr>
          <p:cNvPr id="512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67" y="1484784"/>
            <a:ext cx="3354444" cy="266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8313" y="1412875"/>
            <a:ext cx="8207375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VE" sz="2400" b="1" dirty="0">
                <a:latin typeface="Arial" pitchFamily="34" charset="0"/>
                <a:cs typeface="Arial" pitchFamily="34" charset="0"/>
              </a:rPr>
              <a:t>Sin discriminación. </a:t>
            </a:r>
            <a:r>
              <a:rPr lang="es-VE" sz="2400" dirty="0">
                <a:latin typeface="Arial" pitchFamily="34" charset="0"/>
                <a:cs typeface="Arial" pitchFamily="34" charset="0"/>
              </a:rPr>
              <a:t>Modelo democrático de sociedad, intercultural, solidario e inclusivo.</a:t>
            </a:r>
            <a:endParaRPr lang="es-VE" sz="24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VE" sz="2400" b="1" dirty="0">
                <a:latin typeface="Arial" pitchFamily="34" charset="0"/>
                <a:cs typeface="Arial" pitchFamily="34" charset="0"/>
              </a:rPr>
              <a:t>Educación para transformar. </a:t>
            </a:r>
            <a:r>
              <a:rPr lang="es-VE" sz="2400" dirty="0">
                <a:latin typeface="Arial" pitchFamily="34" charset="0"/>
                <a:cs typeface="Arial" pitchFamily="34" charset="0"/>
              </a:rPr>
              <a:t>Inculque un horizonte de superación y forme una población capaz de lograrlo.</a:t>
            </a:r>
            <a:endParaRPr lang="es-VE" sz="24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VE" sz="2400" b="1" dirty="0">
                <a:latin typeface="Arial" pitchFamily="34" charset="0"/>
                <a:cs typeface="Arial" pitchFamily="34" charset="0"/>
              </a:rPr>
              <a:t>Calidad de educación: </a:t>
            </a:r>
          </a:p>
          <a:p>
            <a:pPr marL="725488" indent="-34290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VE" sz="2400" dirty="0">
                <a:latin typeface="Arial" pitchFamily="34" charset="0"/>
                <a:cs typeface="Arial" pitchFamily="34" charset="0"/>
              </a:rPr>
              <a:t>Adquisición de conocimientos y capacidades</a:t>
            </a:r>
          </a:p>
          <a:p>
            <a:pPr marL="725488" indent="-34290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VE" sz="2400" dirty="0">
                <a:latin typeface="Arial" pitchFamily="34" charset="0"/>
                <a:cs typeface="Arial" pitchFamily="34" charset="0"/>
              </a:rPr>
              <a:t>Formación humana con un sentido y visión antropológica solidaria.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VE" sz="2400" dirty="0">
                <a:latin typeface="Arial" pitchFamily="34" charset="0"/>
                <a:cs typeface="Arial" pitchFamily="34" charset="0"/>
              </a:rPr>
              <a:t>Cultivar disposición para contribuir con </a:t>
            </a:r>
            <a:r>
              <a:rPr lang="es-VE" sz="2400" b="1" dirty="0">
                <a:latin typeface="Arial" pitchFamily="34" charset="0"/>
                <a:cs typeface="Arial" pitchFamily="34" charset="0"/>
              </a:rPr>
              <a:t>instituciones públicas, </a:t>
            </a:r>
            <a:r>
              <a:rPr lang="es-VE" sz="2400" dirty="0">
                <a:latin typeface="Arial" pitchFamily="34" charset="0"/>
                <a:cs typeface="Arial" pitchFamily="34" charset="0"/>
              </a:rPr>
              <a:t>cultivo de la </a:t>
            </a:r>
            <a:r>
              <a:rPr lang="es-VE" sz="2400" b="1" dirty="0">
                <a:latin typeface="Arial" pitchFamily="34" charset="0"/>
                <a:cs typeface="Arial" pitchFamily="34" charset="0"/>
              </a:rPr>
              <a:t>libertad personal, pensamiento crítico y creatividad</a:t>
            </a:r>
            <a:r>
              <a:rPr lang="es-VE" sz="2400" dirty="0">
                <a:latin typeface="Arial" pitchFamily="34" charset="0"/>
                <a:cs typeface="Arial" pitchFamily="34" charset="0"/>
              </a:rPr>
              <a:t>. Frente a sumisión y manipulación.</a:t>
            </a:r>
            <a:endParaRPr lang="es-V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4 Rectángulo"/>
          <p:cNvSpPr>
            <a:spLocks noChangeArrowheads="1"/>
          </p:cNvSpPr>
          <p:nvPr/>
        </p:nvSpPr>
        <p:spPr bwMode="auto">
          <a:xfrm>
            <a:off x="323850" y="550863"/>
            <a:ext cx="8351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3600" b="1">
                <a:latin typeface="Cambria" pitchFamily="18" charset="0"/>
                <a:cs typeface="Aharoni" pitchFamily="2" charset="-79"/>
              </a:rPr>
              <a:t>Sentido, valores y calidad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Rectángulo"/>
          <p:cNvSpPr>
            <a:spLocks noChangeArrowheads="1"/>
          </p:cNvSpPr>
          <p:nvPr/>
        </p:nvSpPr>
        <p:spPr bwMode="auto">
          <a:xfrm>
            <a:off x="323528" y="1392187"/>
            <a:ext cx="8207375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A. </a:t>
            </a:r>
            <a:r>
              <a:rPr lang="es-ES" sz="2400" b="1" dirty="0"/>
              <a:t>Políticas públicas</a:t>
            </a:r>
            <a:endParaRPr lang="es-E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B. </a:t>
            </a:r>
            <a:r>
              <a:rPr lang="es-ES" sz="2400" b="1" dirty="0"/>
              <a:t>Educación para transformar las personas y sociedades</a:t>
            </a:r>
            <a:endParaRPr lang="es-E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C. </a:t>
            </a:r>
            <a:r>
              <a:rPr lang="es-ES" sz="2400" b="1" dirty="0"/>
              <a:t>Familia, sociedad y Estado: educadores. Sinergias</a:t>
            </a:r>
            <a:endParaRPr lang="es-E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D. </a:t>
            </a:r>
            <a:r>
              <a:rPr lang="es-ES" sz="2400" b="1" dirty="0"/>
              <a:t>Educación de calidad como derecho humano y bien público</a:t>
            </a:r>
            <a:endParaRPr lang="es-E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E. </a:t>
            </a:r>
            <a:r>
              <a:rPr lang="es-ES" sz="2400" b="1" dirty="0"/>
              <a:t>Prioridad educativa y </a:t>
            </a:r>
            <a:r>
              <a:rPr lang="es-ES" sz="2400" b="1" dirty="0" smtClean="0"/>
              <a:t>                               financiamiento</a:t>
            </a:r>
            <a:endParaRPr lang="es-E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F. </a:t>
            </a:r>
            <a:r>
              <a:rPr lang="es-ES" sz="2400" b="1" dirty="0"/>
              <a:t>Educadores y Educadoras</a:t>
            </a:r>
            <a:endParaRPr lang="es-E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G. </a:t>
            </a:r>
            <a:r>
              <a:rPr lang="es-ES" sz="2400" b="1" dirty="0"/>
              <a:t>El centro educativo</a:t>
            </a:r>
            <a:endParaRPr lang="es-E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H. </a:t>
            </a:r>
            <a:r>
              <a:rPr lang="es-ES" sz="2400" b="1" dirty="0"/>
              <a:t>Fines, medios y evaluación</a:t>
            </a:r>
            <a:endParaRPr lang="es-VE" sz="2200" dirty="0"/>
          </a:p>
        </p:txBody>
      </p:sp>
      <p:sp>
        <p:nvSpPr>
          <p:cNvPr id="15363" name="4 Rectángulo"/>
          <p:cNvSpPr>
            <a:spLocks noChangeArrowheads="1"/>
          </p:cNvSpPr>
          <p:nvPr/>
        </p:nvSpPr>
        <p:spPr bwMode="auto">
          <a:xfrm>
            <a:off x="468313" y="233363"/>
            <a:ext cx="820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3600" b="1">
                <a:latin typeface="Cambria" pitchFamily="18" charset="0"/>
                <a:cs typeface="Aharoni" pitchFamily="2" charset="-79"/>
              </a:rPr>
              <a:t>Algunos factores para lograr calidad educativa para todos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34" y="3912527"/>
            <a:ext cx="3610371" cy="2711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827584" y="1052736"/>
          <a:ext cx="73448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4 Rectángulo"/>
          <p:cNvSpPr>
            <a:spLocks noChangeArrowheads="1"/>
          </p:cNvSpPr>
          <p:nvPr/>
        </p:nvSpPr>
        <p:spPr bwMode="auto">
          <a:xfrm>
            <a:off x="539750" y="-26988"/>
            <a:ext cx="7993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2800" b="1">
                <a:latin typeface="Cambria" pitchFamily="18" charset="0"/>
              </a:rPr>
              <a:t>Derecho a la Educación de Calidad para todas las personas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923928" y="3140968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4 Rectángulo"/>
          <p:cNvSpPr>
            <a:spLocks noChangeArrowheads="1"/>
          </p:cNvSpPr>
          <p:nvPr/>
        </p:nvSpPr>
        <p:spPr bwMode="auto">
          <a:xfrm>
            <a:off x="1042988" y="260350"/>
            <a:ext cx="71294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3200" b="1">
                <a:latin typeface="Cambria" pitchFamily="18" charset="0"/>
                <a:cs typeface="Aharoni" pitchFamily="2" charset="-79"/>
              </a:rPr>
              <a:t>Educación y dignidad humana </a:t>
            </a:r>
          </a:p>
          <a:p>
            <a:pPr algn="ctr"/>
            <a:r>
              <a:rPr lang="es-VE" sz="3200" b="1">
                <a:latin typeface="Cambria" pitchFamily="18" charset="0"/>
                <a:cs typeface="Aharoni" pitchFamily="2" charset="-79"/>
              </a:rPr>
              <a:t>en el siglo XXI</a:t>
            </a:r>
          </a:p>
        </p:txBody>
      </p:sp>
      <p:graphicFrame>
        <p:nvGraphicFramePr>
          <p:cNvPr id="11" name="10 Diagrama"/>
          <p:cNvGraphicFramePr/>
          <p:nvPr/>
        </p:nvGraphicFramePr>
        <p:xfrm>
          <a:off x="539552" y="1416391"/>
          <a:ext cx="820723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11560" y="5043668"/>
            <a:ext cx="1134787" cy="9056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1200" y="2852738"/>
            <a:ext cx="9810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Rectángulo"/>
          <p:cNvSpPr>
            <a:spLocks noChangeArrowheads="1"/>
          </p:cNvSpPr>
          <p:nvPr/>
        </p:nvSpPr>
        <p:spPr bwMode="auto">
          <a:xfrm>
            <a:off x="684213" y="476250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3600" b="1">
                <a:latin typeface="Cambria" pitchFamily="18" charset="0"/>
                <a:cs typeface="Aharoni" pitchFamily="2" charset="-79"/>
              </a:rPr>
              <a:t>Jesús y la dignidad de los excluidos </a:t>
            </a:r>
          </a:p>
        </p:txBody>
      </p:sp>
      <p:sp>
        <p:nvSpPr>
          <p:cNvPr id="8195" name="5 Rectángulo"/>
          <p:cNvSpPr>
            <a:spLocks noChangeArrowheads="1"/>
          </p:cNvSpPr>
          <p:nvPr/>
        </p:nvSpPr>
        <p:spPr bwMode="auto">
          <a:xfrm>
            <a:off x="684213" y="5661025"/>
            <a:ext cx="7331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3200" b="1" i="1">
                <a:latin typeface="Cambria" pitchFamily="18" charset="0"/>
              </a:rPr>
              <a:t>Dios no bendice ninguna forma de exclusión de sus hijos…!</a:t>
            </a:r>
          </a:p>
        </p:txBody>
      </p:sp>
      <p:sp>
        <p:nvSpPr>
          <p:cNvPr id="8196" name="6 Rectángulo"/>
          <p:cNvSpPr>
            <a:spLocks noChangeArrowheads="1"/>
          </p:cNvSpPr>
          <p:nvPr/>
        </p:nvSpPr>
        <p:spPr bwMode="auto">
          <a:xfrm>
            <a:off x="374650" y="1484313"/>
            <a:ext cx="8496300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600"/>
              <a:t>Jesús asombra y nos revela al Padre, a Dios-Amor al recibir incondicionalmente a los excluidos de su tiempo.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600"/>
              <a:t>Recibirlos e invitarlos  </a:t>
            </a:r>
            <a:r>
              <a:rPr lang="es-VE" sz="2600" i="1"/>
              <a:t>“levántate y camina” </a:t>
            </a:r>
            <a:r>
              <a:rPr lang="es-VE" sz="2600"/>
              <a:t>es el signo del Dios trascendente no domesticado por el mundo que excluye.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600" b="1"/>
              <a:t>En el siglo XXI carecer de educación de calidad es como carecer de vista en tiempos de Jesús. Es negar la dignidad y perpetuar la pobreza y discriminación</a:t>
            </a:r>
            <a:r>
              <a:rPr lang="es-VE" sz="2600" b="1"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Rectángulo"/>
          <p:cNvSpPr>
            <a:spLocks noChangeArrowheads="1"/>
          </p:cNvSpPr>
          <p:nvPr/>
        </p:nvSpPr>
        <p:spPr bwMode="auto">
          <a:xfrm>
            <a:off x="2051050" y="260350"/>
            <a:ext cx="460851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4000" b="1">
                <a:latin typeface="Cambria" pitchFamily="18" charset="0"/>
                <a:cs typeface="Aharoni" pitchFamily="2" charset="-79"/>
              </a:rPr>
              <a:t>Educación Jesuita </a:t>
            </a:r>
          </a:p>
          <a:p>
            <a:pPr algn="ctr"/>
            <a:endParaRPr lang="es-VE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9219" name="4 Rectángulo"/>
          <p:cNvSpPr>
            <a:spLocks noChangeArrowheads="1"/>
          </p:cNvSpPr>
          <p:nvPr/>
        </p:nvSpPr>
        <p:spPr bwMode="auto">
          <a:xfrm>
            <a:off x="323850" y="998538"/>
            <a:ext cx="8640763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400">
                <a:latin typeface="Trebuchet MS" pitchFamily="34" charset="0"/>
              </a:rPr>
              <a:t>La S.J. con larga y prestigiosa trayectoria educativa: por valor estratégico y multiplicador de la educación para “ayudar a los próximos”.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400">
                <a:latin typeface="Trebuchet MS" pitchFamily="34" charset="0"/>
              </a:rPr>
              <a:t>Educación de minorías con enormes mayorías analfabetas. La escuela no era necesaria para la vida y el trabajo de los más.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400">
                <a:latin typeface="Trebuchet MS" pitchFamily="34" charset="0"/>
              </a:rPr>
              <a:t>Siglo XXI: La educación es imprescindible para todos. Negarla es excluir la dignidad, el desarrollo personal y oportunidades de vida. Frente a pobreza, desempleo y discriminación.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400">
                <a:latin typeface="Trebuchet MS" pitchFamily="34" charset="0"/>
              </a:rPr>
              <a:t>La educación jesuita es minoría poco relevante numéricamente. AUSJAL representa el 1% frente a los 23 millones en educación superior en AL y el Caribe.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400" b="1">
                <a:latin typeface="Trebuchet MS" pitchFamily="34" charset="0"/>
              </a:rPr>
              <a:t>Desde los pocos levantemos la bandera de la defensa del derecho a educación de calidad para todas las personas.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Rectángulo"/>
          <p:cNvSpPr>
            <a:spLocks noChangeArrowheads="1"/>
          </p:cNvSpPr>
          <p:nvPr/>
        </p:nvSpPr>
        <p:spPr bwMode="auto">
          <a:xfrm>
            <a:off x="539750" y="233363"/>
            <a:ext cx="8064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3800" b="1">
                <a:latin typeface="Cambria" pitchFamily="18" charset="0"/>
                <a:cs typeface="Aharoni" pitchFamily="2" charset="-79"/>
              </a:rPr>
              <a:t>¿Qué educación para qué sociedad?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206939137"/>
              </p:ext>
            </p:extLst>
          </p:nvPr>
        </p:nvGraphicFramePr>
        <p:xfrm>
          <a:off x="179512" y="1662784"/>
          <a:ext cx="6336704" cy="4718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627313" y="1196975"/>
            <a:ext cx="299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Nueva Conciencia</a:t>
            </a:r>
            <a:endParaRPr lang="es-V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245" name="9 Rectángulo"/>
          <p:cNvSpPr>
            <a:spLocks noChangeArrowheads="1"/>
          </p:cNvSpPr>
          <p:nvPr/>
        </p:nvSpPr>
        <p:spPr bwMode="auto">
          <a:xfrm>
            <a:off x="6084888" y="1989138"/>
            <a:ext cx="28797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5875">
              <a:spcBef>
                <a:spcPts val="600"/>
              </a:spcBef>
            </a:pPr>
            <a:r>
              <a:rPr lang="es-VE" sz="2800">
                <a:latin typeface="Trebuchet MS" pitchFamily="34" charset="0"/>
              </a:rPr>
              <a:t>Nuestra educación minoritaria debe </a:t>
            </a:r>
            <a:r>
              <a:rPr lang="es-VE" sz="2800" b="1">
                <a:latin typeface="Trebuchet MS" pitchFamily="34" charset="0"/>
              </a:rPr>
              <a:t>estar en la defensa de la educación de calidad para todos</a:t>
            </a:r>
            <a:r>
              <a:rPr lang="es-VE" sz="3200" b="1"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Rectángulo"/>
          <p:cNvSpPr>
            <a:spLocks noChangeArrowheads="1"/>
          </p:cNvSpPr>
          <p:nvPr/>
        </p:nvSpPr>
        <p:spPr bwMode="auto">
          <a:xfrm>
            <a:off x="411163" y="908050"/>
            <a:ext cx="8482012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/>
              <a:t>P. Kolvenbach en Montecucco (Roma, 2001) y en Georgetown University, y  el P. Nicolás en ESADE, citan las 4 razones para centros educativos S.J. del P. Ledesma a fines del siglo XVI: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000"/>
              <a:t>1. La utilidad para el formando y para la sociedad de un educado </a:t>
            </a:r>
            <a:r>
              <a:rPr lang="es-VE" sz="2000" b="1"/>
              <a:t>competente.</a:t>
            </a:r>
            <a:r>
              <a:rPr lang="es-VE" sz="2000"/>
              <a:t> Hoy es necesario, pero evitando reduccionismo utilitarista sin valores. Por ello:</a:t>
            </a:r>
            <a:r>
              <a:rPr lang="es-VE" sz="2000" b="1"/>
              <a:t> competentes y conscientes.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000"/>
              <a:t>2. Para el “</a:t>
            </a:r>
            <a:r>
              <a:rPr lang="es-VE" sz="2000" b="1"/>
              <a:t>correcto gobierno de asuntos públicos</a:t>
            </a:r>
            <a:r>
              <a:rPr lang="es-VE" sz="2000"/>
              <a:t> y la </a:t>
            </a:r>
            <a:r>
              <a:rPr lang="es-VE" sz="2000" b="1"/>
              <a:t>apropiada formulación de leyes</a:t>
            </a:r>
            <a:r>
              <a:rPr lang="es-VE" sz="2000"/>
              <a:t>”. Con sentido de lo público (bien común) y formación y poder ciudadano solidario.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000"/>
              <a:t>3. La buena educación da “decoro, esplendor y perfección a </a:t>
            </a:r>
            <a:r>
              <a:rPr lang="es-VE" sz="2000" b="1"/>
              <a:t>nuestra naturaleza racional</a:t>
            </a:r>
            <a:r>
              <a:rPr lang="es-VE" sz="2000"/>
              <a:t>”. Con antropología y espiritualidad solidaria para el trabajo “para los demás“ y “con los demás”. Más allá de la mera racionalidad instrumental.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000"/>
              <a:t>4. Nos lleva “</a:t>
            </a:r>
            <a:r>
              <a:rPr lang="es-VE" sz="2000" b="1"/>
              <a:t>a la defensa y propagación de la fe en Dios</a:t>
            </a:r>
            <a:r>
              <a:rPr lang="es-VE" sz="2000"/>
              <a:t>”. No cualquier religiosidad, sino el encuentro con Dios-Amor, que nos muestra Jesús. Religiosidad que ama al prójimo  y rechaza toda forma de reducción a mero instrumento. </a:t>
            </a:r>
          </a:p>
        </p:txBody>
      </p:sp>
      <p:sp>
        <p:nvSpPr>
          <p:cNvPr id="11267" name="4 Rectángulo"/>
          <p:cNvSpPr>
            <a:spLocks noChangeArrowheads="1"/>
          </p:cNvSpPr>
          <p:nvPr/>
        </p:nvSpPr>
        <p:spPr bwMode="auto">
          <a:xfrm>
            <a:off x="539750" y="115888"/>
            <a:ext cx="8135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3600" b="1">
                <a:latin typeface="Cambria" pitchFamily="18" charset="0"/>
                <a:cs typeface="Aharoni" pitchFamily="2" charset="-79"/>
              </a:rPr>
              <a:t>¿Qué educación para qué sociedad?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arias pastoral 038 (1).JPG"/>
          <p:cNvPicPr>
            <a:picLocks noChangeAspect="1"/>
          </p:cNvPicPr>
          <p:nvPr/>
        </p:nvPicPr>
        <p:blipFill>
          <a:blip r:embed="rId2" cstate="screen">
            <a:lum bright="30000" contrast="10000"/>
          </a:blip>
          <a:srcRect/>
          <a:stretch>
            <a:fillRect/>
          </a:stretch>
        </p:blipFill>
        <p:spPr>
          <a:xfrm>
            <a:off x="0" y="0"/>
            <a:ext cx="9144000" cy="702940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88424" cy="1224136"/>
          </a:xfrm>
        </p:spPr>
        <p:txBody>
          <a:bodyPr>
            <a:noAutofit/>
          </a:bodyPr>
          <a:lstStyle/>
          <a:p>
            <a:pPr algn="l"/>
            <a:r>
              <a:rPr lang="es-VE" dirty="0" smtClean="0">
                <a:latin typeface="Arial Rounded MT Bold" pitchFamily="34" charset="0"/>
              </a:rPr>
              <a:t>CONSCIENTES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5616624" cy="3600400"/>
          </a:xfrm>
        </p:spPr>
        <p:txBody>
          <a:bodyPr>
            <a:noAutofit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es-VE" sz="2400" b="1" dirty="0" smtClean="0">
                <a:solidFill>
                  <a:schemeClr val="tx1"/>
                </a:solidFill>
              </a:rPr>
              <a:t>Entienden </a:t>
            </a:r>
            <a:r>
              <a:rPr lang="es-VE" sz="2400" b="1" dirty="0">
                <a:solidFill>
                  <a:schemeClr val="tx1"/>
                </a:solidFill>
              </a:rPr>
              <a:t>la vida como don. Gratuidad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s-VE" sz="2400" b="1" dirty="0">
                <a:solidFill>
                  <a:schemeClr val="tx1"/>
                </a:solidFill>
              </a:rPr>
              <a:t>Co-creadores y responsables del mundo. Cuidarlo y mejorar. Acción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s-VE" sz="2400" b="1" dirty="0">
                <a:solidFill>
                  <a:schemeClr val="tx1"/>
                </a:solidFill>
              </a:rPr>
              <a:t> Actitud de examen, evaluación, autocrítica y perfeccionamiento.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s-VE" sz="2400" b="1" dirty="0">
                <a:solidFill>
                  <a:schemeClr val="tx1"/>
                </a:solidFill>
              </a:rPr>
              <a:t>Actitud de uso responsable de la libertad.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s-VE" sz="2400" b="1" dirty="0">
                <a:solidFill>
                  <a:schemeClr val="tx1"/>
                </a:solidFill>
              </a:rPr>
              <a:t>Personas que reconocen la </a:t>
            </a:r>
            <a:r>
              <a:rPr lang="es-VE" sz="2400" b="1" dirty="0" smtClean="0">
                <a:solidFill>
                  <a:schemeClr val="tx1"/>
                </a:solidFill>
              </a:rPr>
              <a:t>       dignidad  de </a:t>
            </a:r>
            <a:r>
              <a:rPr lang="es-VE" sz="2400" b="1" dirty="0">
                <a:solidFill>
                  <a:schemeClr val="tx1"/>
                </a:solidFill>
              </a:rPr>
              <a:t>los otros = Nosotros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s-VE" sz="2400" b="1" dirty="0">
                <a:solidFill>
                  <a:schemeClr val="tx1"/>
                </a:solidFill>
              </a:rPr>
              <a:t>Dios-Amor. Sentido y razón de ser. Nos crea a su imagen y semejanza</a:t>
            </a:r>
            <a:r>
              <a:rPr lang="es-VE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6054387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VE" sz="2400" b="1" dirty="0" smtClean="0">
                <a:solidFill>
                  <a:prstClr val="black"/>
                </a:solidFill>
                <a:latin typeface="Calibri"/>
                <a:cs typeface="+mn-cs"/>
              </a:rPr>
              <a:t>Nota</a:t>
            </a:r>
            <a:r>
              <a:rPr lang="es-VE" sz="2400" dirty="0" smtClean="0">
                <a:solidFill>
                  <a:prstClr val="black"/>
                </a:solidFill>
                <a:latin typeface="Calibri"/>
                <a:cs typeface="+mn-cs"/>
              </a:rPr>
              <a:t>: tener claro que esto es contracorriente. ¿Se están formando las nuevas generaciones y sociedades con esta conciencia?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87" y="2139779"/>
            <a:ext cx="3600400" cy="272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6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arias pastoral 038 (1).JPG"/>
          <p:cNvPicPr>
            <a:picLocks noChangeAspect="1"/>
          </p:cNvPicPr>
          <p:nvPr/>
        </p:nvPicPr>
        <p:blipFill>
          <a:blip r:embed="rId2" cstate="screen">
            <a:lum bright="30000" contrast="10000"/>
          </a:blip>
          <a:srcRect/>
          <a:stretch>
            <a:fillRect/>
          </a:stretch>
        </p:blipFill>
        <p:spPr>
          <a:xfrm>
            <a:off x="0" y="0"/>
            <a:ext cx="9144000" cy="702940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88424" cy="1224136"/>
          </a:xfrm>
        </p:spPr>
        <p:txBody>
          <a:bodyPr>
            <a:noAutofit/>
          </a:bodyPr>
          <a:lstStyle/>
          <a:p>
            <a:pPr algn="l"/>
            <a:r>
              <a:rPr lang="es-VE" dirty="0" smtClean="0">
                <a:latin typeface="Arial Rounded MT Bold" pitchFamily="34" charset="0"/>
              </a:rPr>
              <a:t>COMPETENTES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568952" cy="4536504"/>
          </a:xfrm>
        </p:spPr>
        <p:txBody>
          <a:bodyPr>
            <a:noAutofit/>
          </a:bodyPr>
          <a:lstStyle/>
          <a:p>
            <a:pPr marL="7938" lvl="0" indent="-7938" algn="l"/>
            <a:r>
              <a:rPr lang="es-ES" sz="2400" b="1" dirty="0" smtClean="0">
                <a:solidFill>
                  <a:schemeClr val="tx1"/>
                </a:solidFill>
              </a:rPr>
              <a:t>Competente = Conocimiento con capacidad de acción exitosa.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</a:rPr>
              <a:t>Profesionales fiables y capaces de hacer el servicio de calidad propio de su profesión y especialidad.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</a:rPr>
              <a:t>Competencias propias de cada etapa educativa y materia.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</a:rPr>
              <a:t>El uso de las competencias por sí mismo es ambiguo: un competente puede matar o robar con su profesión. Por eso se requieren las otras 3 Cs para que haya calidad integral.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4 Imagen" descr="Estudiantes-Loyola.JPG"/>
          <p:cNvPicPr>
            <a:picLocks noChangeAspect="1"/>
          </p:cNvPicPr>
          <p:nvPr/>
        </p:nvPicPr>
        <p:blipFill>
          <a:blip r:embed="rId3" cstate="print"/>
          <a:srcRect b="7072"/>
          <a:stretch>
            <a:fillRect/>
          </a:stretch>
        </p:blipFill>
        <p:spPr>
          <a:xfrm>
            <a:off x="2699792" y="4406478"/>
            <a:ext cx="3865546" cy="247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3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748</TotalTime>
  <Words>1177</Words>
  <Application>Microsoft Office PowerPoint</Application>
  <PresentationFormat>Presentación en pantalla (4:3)</PresentationFormat>
  <Paragraphs>102</Paragraphs>
  <Slides>15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Transmisión de listas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CONSCIENTES</vt:lpstr>
      <vt:lpstr>COMPETENTES</vt:lpstr>
      <vt:lpstr>COMPASIVOS</vt:lpstr>
      <vt:lpstr>COMPROMETIDOS (COMMITED)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Alexander</dc:creator>
  <cp:lastModifiedBy>Ana Guinand</cp:lastModifiedBy>
  <cp:revision>67</cp:revision>
  <dcterms:created xsi:type="dcterms:W3CDTF">2012-10-17T14:36:51Z</dcterms:created>
  <dcterms:modified xsi:type="dcterms:W3CDTF">2013-04-18T14:38:15Z</dcterms:modified>
</cp:coreProperties>
</file>